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4"/>
    <p:sldMasterId id="2147483705" r:id="rId5"/>
  </p:sldMasterIdLst>
  <p:notesMasterIdLst>
    <p:notesMasterId r:id="rId7"/>
  </p:notesMasterIdLst>
  <p:handoutMasterIdLst>
    <p:handoutMasterId r:id="rId8"/>
  </p:handoutMasterIdLst>
  <p:sldIdLst>
    <p:sldId id="519" r:id="rId6"/>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6023"/>
    <a:srgbClr val="D68F5A"/>
    <a:srgbClr val="C79668"/>
    <a:srgbClr val="F68B16"/>
    <a:srgbClr val="FC6403"/>
    <a:srgbClr val="A6A6A6"/>
    <a:srgbClr val="F15E22"/>
    <a:srgbClr val="FBF2FC"/>
    <a:srgbClr val="F8EAFA"/>
    <a:srgbClr val="EECC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6" autoAdjust="0"/>
    <p:restoredTop sz="91579" autoAdjust="0"/>
  </p:normalViewPr>
  <p:slideViewPr>
    <p:cSldViewPr snapToGrid="0" showGuides="1">
      <p:cViewPr>
        <p:scale>
          <a:sx n="81" d="100"/>
          <a:sy n="81" d="100"/>
        </p:scale>
        <p:origin x="216" y="-108"/>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141" d="100"/>
          <a:sy n="141" d="100"/>
        </p:scale>
        <p:origin x="373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6DB7D856-432E-43BB-8C84-01563CD6566C}" type="datetimeFigureOut">
              <a:rPr lang="en-GB" smtClean="0"/>
              <a:t>26/03/2020</a:t>
            </a:fld>
            <a:endParaRPr lang="en-GB"/>
          </a:p>
        </p:txBody>
      </p:sp>
      <p:sp>
        <p:nvSpPr>
          <p:cNvPr id="4" name="Footer Placeholder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4DD87097-BAE9-453D-987C-2DED0D12B8F7}" type="slidenum">
              <a:rPr lang="en-GB" smtClean="0"/>
              <a:t>‹#›</a:t>
            </a:fld>
            <a:endParaRPr lang="en-GB"/>
          </a:p>
        </p:txBody>
      </p:sp>
    </p:spTree>
    <p:extLst>
      <p:ext uri="{BB962C8B-B14F-4D97-AF65-F5344CB8AC3E}">
        <p14:creationId xmlns:p14="http://schemas.microsoft.com/office/powerpoint/2010/main" val="1135268917"/>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525A65E-46E2-48F6-B530-9DDEA889545E}" type="datetimeFigureOut">
              <a:rPr lang="en-GB" smtClean="0"/>
              <a:t>26/03/2020</a:t>
            </a:fld>
            <a:endParaRPr lang="en-GB"/>
          </a:p>
        </p:txBody>
      </p:sp>
      <p:sp>
        <p:nvSpPr>
          <p:cNvPr id="4" name="Slide Image Placeholder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626C60E-DCC8-4F0D-8666-0759C38928C4}" type="slidenum">
              <a:rPr lang="en-GB" smtClean="0"/>
              <a:t>‹#›</a:t>
            </a:fld>
            <a:endParaRPr lang="en-GB"/>
          </a:p>
        </p:txBody>
      </p:sp>
    </p:spTree>
    <p:extLst>
      <p:ext uri="{BB962C8B-B14F-4D97-AF65-F5344CB8AC3E}">
        <p14:creationId xmlns:p14="http://schemas.microsoft.com/office/powerpoint/2010/main" val="3154485660"/>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45729" y="610680"/>
            <a:ext cx="10210272" cy="2387600"/>
          </a:xfrm>
        </p:spPr>
        <p:txBody>
          <a:bodyPr anchor="b">
            <a:normAutofit/>
          </a:bodyPr>
          <a:lstStyle>
            <a:lvl1pPr algn="l">
              <a:defRPr sz="4800" b="1">
                <a:solidFill>
                  <a:schemeClr val="tx1"/>
                </a:solidFill>
                <a:latin typeface="Franklin Gothic Medium" panose="020B06030201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045729" y="3117629"/>
            <a:ext cx="10225776" cy="1655762"/>
          </a:xfrm>
        </p:spPr>
        <p:txBody>
          <a:bodyPr>
            <a:normAutofit/>
          </a:bodyPr>
          <a:lstStyle>
            <a:lvl1pPr marL="0" indent="0" algn="l">
              <a:buNone/>
              <a:defRPr sz="180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7" name="Rectangle 6"/>
          <p:cNvSpPr/>
          <p:nvPr userDrawn="1"/>
        </p:nvSpPr>
        <p:spPr>
          <a:xfrm>
            <a:off x="1045729" y="538680"/>
            <a:ext cx="3600000" cy="72000"/>
          </a:xfrm>
          <a:prstGeom prst="rect">
            <a:avLst/>
          </a:prstGeom>
          <a:solidFill>
            <a:schemeClr val="accent6"/>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5774" y="6466224"/>
            <a:ext cx="890723" cy="270459"/>
          </a:xfrm>
          <a:prstGeom prst="rect">
            <a:avLst/>
          </a:prstGeom>
        </p:spPr>
      </p:pic>
    </p:spTree>
    <p:extLst>
      <p:ext uri="{BB962C8B-B14F-4D97-AF65-F5344CB8AC3E}">
        <p14:creationId xmlns:p14="http://schemas.microsoft.com/office/powerpoint/2010/main" val="1930625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ark -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6000" y="1570750"/>
            <a:ext cx="11040000" cy="460228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6"/>
          <p:cNvSpPr/>
          <p:nvPr userDrawn="1"/>
        </p:nvSpPr>
        <p:spPr>
          <a:xfrm>
            <a:off x="0" y="0"/>
            <a:ext cx="12204000" cy="72000"/>
          </a:xfrm>
          <a:prstGeom prst="rect">
            <a:avLst/>
          </a:prstGeom>
          <a:solidFill>
            <a:schemeClr val="accent2"/>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8" name="Subtitle 2"/>
          <p:cNvSpPr>
            <a:spLocks noGrp="1"/>
          </p:cNvSpPr>
          <p:nvPr>
            <p:ph type="subTitle" idx="13" hasCustomPrompt="1"/>
          </p:nvPr>
        </p:nvSpPr>
        <p:spPr>
          <a:xfrm>
            <a:off x="576000" y="287453"/>
            <a:ext cx="11040000" cy="211970"/>
          </a:xfrm>
        </p:spPr>
        <p:txBody>
          <a:bodyPr>
            <a:noAutofit/>
          </a:bodyPr>
          <a:lstStyle>
            <a:lvl1pPr marL="0" indent="0" algn="l">
              <a:buNone/>
              <a:defRPr sz="1400" b="0" cap="none" baseline="0">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Slide subtitle</a:t>
            </a:r>
            <a:endParaRPr lang="en-GB" dirty="0"/>
          </a:p>
        </p:txBody>
      </p:sp>
      <p:sp>
        <p:nvSpPr>
          <p:cNvPr id="5" name="Title 4"/>
          <p:cNvSpPr>
            <a:spLocks noGrp="1"/>
          </p:cNvSpPr>
          <p:nvPr>
            <p:ph type="title"/>
          </p:nvPr>
        </p:nvSpPr>
        <p:spPr>
          <a:xfrm>
            <a:off x="576001" y="471923"/>
            <a:ext cx="11040000" cy="681874"/>
          </a:xfrm>
        </p:spPr>
        <p:txBody>
          <a:bodyPr>
            <a:normAutofit/>
          </a:bodyPr>
          <a:lstStyle>
            <a:lvl1pPr>
              <a:defRPr sz="3600">
                <a:latin typeface="Franklin Gothic Medium" panose="020B0603020102020204" pitchFamily="34" charset="0"/>
              </a:defRPr>
            </a:lvl1pPr>
          </a:lstStyle>
          <a:p>
            <a:r>
              <a:rPr lang="en-US" dirty="0"/>
              <a:t>Click to edit Master title style</a:t>
            </a:r>
            <a:endParaRPr lang="en-GB"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9354" y="6445597"/>
            <a:ext cx="887143" cy="270000"/>
          </a:xfrm>
          <a:prstGeom prst="rect">
            <a:avLst/>
          </a:prstGeom>
        </p:spPr>
      </p:pic>
      <p:sp>
        <p:nvSpPr>
          <p:cNvPr id="9" name="Slide Number Placeholder 1"/>
          <p:cNvSpPr>
            <a:spLocks noGrp="1"/>
          </p:cNvSpPr>
          <p:nvPr>
            <p:ph type="sldNum" sz="quarter" idx="14"/>
          </p:nvPr>
        </p:nvSpPr>
        <p:spPr>
          <a:xfrm>
            <a:off x="5056569" y="6541862"/>
            <a:ext cx="2078862" cy="215444"/>
          </a:xfrm>
          <a:prstGeom prst="rect">
            <a:avLst/>
          </a:prstGeom>
        </p:spPr>
        <p:txBody>
          <a:bodyPr/>
          <a:lstStyle>
            <a:lvl1pPr algn="ctr">
              <a:defRPr sz="800">
                <a:solidFill>
                  <a:schemeClr val="accent3"/>
                </a:solidFill>
              </a:defRPr>
            </a:lvl1pPr>
          </a:lstStyle>
          <a:p>
            <a:fld id="{63E540DA-6A75-4890-9FDA-7232A7F15C04}" type="slidenum">
              <a:rPr lang="en-GB" smtClean="0"/>
              <a:pPr/>
              <a:t>‹#›</a:t>
            </a:fld>
            <a:endParaRPr lang="en-GB" dirty="0"/>
          </a:p>
        </p:txBody>
      </p:sp>
      <p:sp>
        <p:nvSpPr>
          <p:cNvPr id="10" name="TextBox 9">
            <a:extLst>
              <a:ext uri="{FF2B5EF4-FFF2-40B4-BE49-F238E27FC236}">
                <a16:creationId xmlns:a16="http://schemas.microsoft.com/office/drawing/2014/main" id="{3D9E7EC1-2297-4244-B54C-CAFEBD060F1A}"/>
              </a:ext>
            </a:extLst>
          </p:cNvPr>
          <p:cNvSpPr txBox="1"/>
          <p:nvPr userDrawn="1"/>
        </p:nvSpPr>
        <p:spPr>
          <a:xfrm>
            <a:off x="110003" y="6541862"/>
            <a:ext cx="2392565" cy="215444"/>
          </a:xfrm>
          <a:prstGeom prst="rect">
            <a:avLst/>
          </a:prstGeom>
          <a:noFill/>
        </p:spPr>
        <p:txBody>
          <a:bodyPr wrap="square" rtlCol="0">
            <a:spAutoFit/>
          </a:bodyPr>
          <a:lstStyle/>
          <a:p>
            <a:pPr algn="l"/>
            <a:r>
              <a:rPr lang="en-US" sz="800" dirty="0">
                <a:solidFill>
                  <a:schemeClr val="accent3"/>
                </a:solidFill>
              </a:rPr>
              <a:t>© Next Jump, Inc. 2018 CONFIDENTIAL</a:t>
            </a:r>
            <a:endParaRPr lang="en-GB" sz="800" dirty="0">
              <a:solidFill>
                <a:schemeClr val="accent3"/>
              </a:solidFill>
            </a:endParaRPr>
          </a:p>
        </p:txBody>
      </p:sp>
    </p:spTree>
    <p:extLst>
      <p:ext uri="{BB962C8B-B14F-4D97-AF65-F5344CB8AC3E}">
        <p14:creationId xmlns:p14="http://schemas.microsoft.com/office/powerpoint/2010/main" val="2358161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ark - Title Only">
    <p:bg>
      <p:bgPr>
        <a:solidFill>
          <a:srgbClr val="231F20"/>
        </a:solidFill>
        <a:effectLst/>
      </p:bgPr>
    </p:bg>
    <p:spTree>
      <p:nvGrpSpPr>
        <p:cNvPr id="1" name=""/>
        <p:cNvGrpSpPr/>
        <p:nvPr/>
      </p:nvGrpSpPr>
      <p:grpSpPr>
        <a:xfrm>
          <a:off x="0" y="0"/>
          <a:ext cx="0" cy="0"/>
          <a:chOff x="0" y="0"/>
          <a:chExt cx="0" cy="0"/>
        </a:xfrm>
      </p:grpSpPr>
      <p:sp>
        <p:nvSpPr>
          <p:cNvPr id="3" name="Text Placeholder 4"/>
          <p:cNvSpPr>
            <a:spLocks noGrp="1"/>
          </p:cNvSpPr>
          <p:nvPr>
            <p:ph type="body" sz="quarter" idx="10" hasCustomPrompt="1"/>
          </p:nvPr>
        </p:nvSpPr>
        <p:spPr>
          <a:xfrm>
            <a:off x="1066800" y="1708433"/>
            <a:ext cx="10067925" cy="2876550"/>
          </a:xfrm>
        </p:spPr>
        <p:txBody>
          <a:bodyPr anchor="ctr">
            <a:normAutofit/>
          </a:bodyPr>
          <a:lstStyle>
            <a:lvl1pPr marL="0" indent="0" algn="ctr">
              <a:buNone/>
              <a:defRPr sz="6000" b="1">
                <a:solidFill>
                  <a:schemeClr val="tx1"/>
                </a:solidFill>
                <a:latin typeface="Franklin Gothic Medium" panose="020B0603020102020204" pitchFamily="34" charset="0"/>
              </a:defRPr>
            </a:lvl1pPr>
          </a:lstStyle>
          <a:p>
            <a:pPr lvl="0"/>
            <a:r>
              <a:rPr lang="en-GB" dirty="0"/>
              <a:t>Click to edit Master title </a:t>
            </a:r>
          </a:p>
        </p:txBody>
      </p:sp>
      <p:sp>
        <p:nvSpPr>
          <p:cNvPr id="4" name="Text Placeholder 6"/>
          <p:cNvSpPr>
            <a:spLocks noGrp="1"/>
          </p:cNvSpPr>
          <p:nvPr>
            <p:ph type="body" sz="quarter" idx="11" hasCustomPrompt="1"/>
          </p:nvPr>
        </p:nvSpPr>
        <p:spPr>
          <a:xfrm>
            <a:off x="1066800" y="4746719"/>
            <a:ext cx="10067925" cy="703050"/>
          </a:xfrm>
        </p:spPr>
        <p:txBody>
          <a:bodyPr>
            <a:normAutofit/>
          </a:bodyPr>
          <a:lstStyle>
            <a:lvl1pPr marL="0" indent="0" algn="ctr">
              <a:buFontTx/>
              <a:buNone/>
              <a:defRPr sz="2000" baseline="0">
                <a:solidFill>
                  <a:schemeClr val="accent3"/>
                </a:solidFill>
                <a:latin typeface="Georgia" panose="02040502050405020303" pitchFamily="18" charset="0"/>
              </a:defRPr>
            </a:lvl1pPr>
          </a:lstStyle>
          <a:p>
            <a:pPr lvl="0"/>
            <a:r>
              <a:rPr lang="en-US" dirty="0"/>
              <a:t>Click to edit sub-title</a:t>
            </a:r>
            <a:endParaRPr lang="en-GB" dirty="0"/>
          </a:p>
        </p:txBody>
      </p:sp>
      <p:sp>
        <p:nvSpPr>
          <p:cNvPr id="5" name="TextBox 4">
            <a:extLst>
              <a:ext uri="{FF2B5EF4-FFF2-40B4-BE49-F238E27FC236}">
                <a16:creationId xmlns:a16="http://schemas.microsoft.com/office/drawing/2014/main" id="{3329EEA3-0229-4B2A-98FA-1EA6F67DF1EA}"/>
              </a:ext>
            </a:extLst>
          </p:cNvPr>
          <p:cNvSpPr txBox="1"/>
          <p:nvPr userDrawn="1"/>
        </p:nvSpPr>
        <p:spPr>
          <a:xfrm>
            <a:off x="110003" y="6541862"/>
            <a:ext cx="2392565" cy="215444"/>
          </a:xfrm>
          <a:prstGeom prst="rect">
            <a:avLst/>
          </a:prstGeom>
          <a:noFill/>
        </p:spPr>
        <p:txBody>
          <a:bodyPr wrap="square" rtlCol="0">
            <a:spAutoFit/>
          </a:bodyPr>
          <a:lstStyle/>
          <a:p>
            <a:pPr algn="l"/>
            <a:r>
              <a:rPr lang="en-US" sz="800" dirty="0">
                <a:solidFill>
                  <a:schemeClr val="accent3"/>
                </a:solidFill>
              </a:rPr>
              <a:t>© Next Jump, Inc. 2018 CONFIDENTIAL</a:t>
            </a:r>
            <a:endParaRPr lang="en-GB" sz="800" dirty="0">
              <a:solidFill>
                <a:schemeClr val="accent3"/>
              </a:solidFill>
            </a:endParaRPr>
          </a:p>
        </p:txBody>
      </p:sp>
    </p:spTree>
    <p:extLst>
      <p:ext uri="{BB962C8B-B14F-4D97-AF65-F5344CB8AC3E}">
        <p14:creationId xmlns:p14="http://schemas.microsoft.com/office/powerpoint/2010/main" val="651551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6000" y="1570750"/>
            <a:ext cx="11040000" cy="4741340"/>
          </a:xfrm>
        </p:spPr>
        <p:txBody>
          <a:bodyPr/>
          <a:lstStyle>
            <a:lvl1pPr marL="266700" indent="-266700">
              <a:defRPr/>
            </a:lvl1pPr>
            <a:lvl2pPr marL="539750" indent="-273050">
              <a:defRPr/>
            </a:lvl2pPr>
            <a:lvl3pPr marL="804863" indent="-265113">
              <a:defRPr/>
            </a:lvl3pPr>
            <a:lvl4pPr marL="1077913" indent="-273050">
              <a:defRPr/>
            </a:lvl4pPr>
            <a:lvl5pPr marL="1344613" indent="-26670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Rectangle 6"/>
          <p:cNvSpPr/>
          <p:nvPr userDrawn="1"/>
        </p:nvSpPr>
        <p:spPr>
          <a:xfrm>
            <a:off x="0" y="0"/>
            <a:ext cx="12204000" cy="72000"/>
          </a:xfrm>
          <a:prstGeom prst="rect">
            <a:avLst/>
          </a:prstGeom>
          <a:solidFill>
            <a:schemeClr val="accent6"/>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8" name="Subtitle 2"/>
          <p:cNvSpPr>
            <a:spLocks noGrp="1"/>
          </p:cNvSpPr>
          <p:nvPr>
            <p:ph type="subTitle" idx="13" hasCustomPrompt="1"/>
          </p:nvPr>
        </p:nvSpPr>
        <p:spPr>
          <a:xfrm>
            <a:off x="576000" y="287453"/>
            <a:ext cx="11040000" cy="211970"/>
          </a:xfrm>
        </p:spPr>
        <p:txBody>
          <a:bodyPr>
            <a:noAutofit/>
          </a:bodyPr>
          <a:lstStyle>
            <a:lvl1pPr marL="0" indent="0" algn="l">
              <a:buNone/>
              <a:defRPr sz="1400" b="0" cap="none" baseline="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Slide subtitle</a:t>
            </a:r>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5774" y="6466224"/>
            <a:ext cx="890723" cy="270459"/>
          </a:xfrm>
          <a:prstGeom prst="rect">
            <a:avLst/>
          </a:prstGeom>
        </p:spPr>
      </p:pic>
      <p:sp>
        <p:nvSpPr>
          <p:cNvPr id="5" name="Title 4"/>
          <p:cNvSpPr>
            <a:spLocks noGrp="1"/>
          </p:cNvSpPr>
          <p:nvPr>
            <p:ph type="title"/>
          </p:nvPr>
        </p:nvSpPr>
        <p:spPr>
          <a:xfrm>
            <a:off x="576001" y="471923"/>
            <a:ext cx="11040000" cy="681874"/>
          </a:xfrm>
        </p:spPr>
        <p:txBody>
          <a:bodyPr>
            <a:normAutofit/>
          </a:bodyPr>
          <a:lstStyle>
            <a:lvl1pPr>
              <a:defRPr sz="3600"/>
            </a:lvl1pPr>
          </a:lstStyle>
          <a:p>
            <a:r>
              <a:rPr lang="en-US"/>
              <a:t>Click to edit Master title style</a:t>
            </a:r>
            <a:endParaRPr lang="en-GB" dirty="0"/>
          </a:p>
        </p:txBody>
      </p:sp>
      <p:sp>
        <p:nvSpPr>
          <p:cNvPr id="6" name="TextBox 5"/>
          <p:cNvSpPr txBox="1"/>
          <p:nvPr userDrawn="1"/>
        </p:nvSpPr>
        <p:spPr>
          <a:xfrm>
            <a:off x="110003" y="6541862"/>
            <a:ext cx="2392565" cy="215444"/>
          </a:xfrm>
          <a:prstGeom prst="rect">
            <a:avLst/>
          </a:prstGeom>
          <a:noFill/>
        </p:spPr>
        <p:txBody>
          <a:bodyPr wrap="square" rtlCol="0">
            <a:spAutoFit/>
          </a:bodyPr>
          <a:lstStyle/>
          <a:p>
            <a:pPr algn="l"/>
            <a:r>
              <a:rPr lang="en-US" sz="800" dirty="0">
                <a:solidFill>
                  <a:schemeClr val="accent4"/>
                </a:solidFill>
              </a:rPr>
              <a:t>© Next Jump, Inc. 2019 CONFIDENTIAL</a:t>
            </a:r>
            <a:endParaRPr lang="en-GB" sz="800" dirty="0">
              <a:solidFill>
                <a:schemeClr val="accent4"/>
              </a:solidFill>
            </a:endParaRPr>
          </a:p>
        </p:txBody>
      </p:sp>
      <p:sp>
        <p:nvSpPr>
          <p:cNvPr id="2" name="Slide Number Placeholder 1"/>
          <p:cNvSpPr>
            <a:spLocks noGrp="1"/>
          </p:cNvSpPr>
          <p:nvPr>
            <p:ph type="sldNum" sz="quarter" idx="14"/>
          </p:nvPr>
        </p:nvSpPr>
        <p:spPr>
          <a:xfrm>
            <a:off x="5056569" y="6541862"/>
            <a:ext cx="2078862" cy="215444"/>
          </a:xfrm>
        </p:spPr>
        <p:txBody>
          <a:bodyPr/>
          <a:lstStyle>
            <a:lvl1pPr algn="ctr">
              <a:defRPr sz="800"/>
            </a:lvl1pPr>
          </a:lstStyle>
          <a:p>
            <a:fld id="{63E540DA-6A75-4890-9FDA-7232A7F15C04}" type="slidenum">
              <a:rPr lang="en-GB" smtClean="0"/>
              <a:pPr/>
              <a:t>‹#›</a:t>
            </a:fld>
            <a:endParaRPr lang="en-GB" dirty="0"/>
          </a:p>
        </p:txBody>
      </p:sp>
    </p:spTree>
    <p:extLst>
      <p:ext uri="{BB962C8B-B14F-4D97-AF65-F5344CB8AC3E}">
        <p14:creationId xmlns:p14="http://schemas.microsoft.com/office/powerpoint/2010/main" val="2024876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75999" y="1272747"/>
            <a:ext cx="5400000" cy="716692"/>
          </a:xfrm>
        </p:spPr>
        <p:txBody>
          <a:bodyPr anchor="b"/>
          <a:lstStyle>
            <a:lvl1pPr marL="0" indent="0">
              <a:buNone/>
              <a:defRPr sz="2400" b="0">
                <a:latin typeface="Franklin Gothic Medium" panose="020B06030201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5" name="Text Placeholder 4"/>
          <p:cNvSpPr>
            <a:spLocks noGrp="1"/>
          </p:cNvSpPr>
          <p:nvPr>
            <p:ph type="body" sz="quarter" idx="3"/>
          </p:nvPr>
        </p:nvSpPr>
        <p:spPr>
          <a:xfrm>
            <a:off x="6216000" y="1272747"/>
            <a:ext cx="5400000" cy="716692"/>
          </a:xfrm>
        </p:spPr>
        <p:txBody>
          <a:bodyPr anchor="b"/>
          <a:lstStyle>
            <a:lvl1pPr marL="0" indent="0">
              <a:buNone/>
              <a:defRPr sz="2400" b="0">
                <a:latin typeface="Franklin Gothic Medium" panose="020B06030201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4" name="Rectangle 13"/>
          <p:cNvSpPr/>
          <p:nvPr userDrawn="1"/>
        </p:nvSpPr>
        <p:spPr>
          <a:xfrm>
            <a:off x="0" y="0"/>
            <a:ext cx="12204000" cy="72000"/>
          </a:xfrm>
          <a:prstGeom prst="rect">
            <a:avLst/>
          </a:prstGeom>
          <a:solidFill>
            <a:schemeClr val="accent6"/>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5774" y="6466224"/>
            <a:ext cx="890723" cy="270459"/>
          </a:xfrm>
          <a:prstGeom prst="rect">
            <a:avLst/>
          </a:prstGeom>
        </p:spPr>
      </p:pic>
      <p:sp>
        <p:nvSpPr>
          <p:cNvPr id="10" name="Content Placeholder 2"/>
          <p:cNvSpPr>
            <a:spLocks noGrp="1"/>
          </p:cNvSpPr>
          <p:nvPr>
            <p:ph idx="10"/>
          </p:nvPr>
        </p:nvSpPr>
        <p:spPr>
          <a:xfrm>
            <a:off x="576000" y="2108389"/>
            <a:ext cx="5399999" cy="4210523"/>
          </a:xfrm>
        </p:spPr>
        <p:txBody>
          <a:bodyPr/>
          <a:lstStyle>
            <a:lvl1pPr marL="266700" indent="-266700">
              <a:defRPr/>
            </a:lvl1pPr>
            <a:lvl2pPr marL="539750" indent="-273050">
              <a:defRPr/>
            </a:lvl2pPr>
            <a:lvl3pPr marL="804863" indent="-265113">
              <a:defRPr/>
            </a:lvl3pPr>
            <a:lvl4pPr marL="1077913" indent="-273050">
              <a:defRPr/>
            </a:lvl4pPr>
            <a:lvl5pPr marL="1344613" indent="-26670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Content Placeholder 2"/>
          <p:cNvSpPr>
            <a:spLocks noGrp="1"/>
          </p:cNvSpPr>
          <p:nvPr>
            <p:ph idx="11"/>
          </p:nvPr>
        </p:nvSpPr>
        <p:spPr>
          <a:xfrm>
            <a:off x="6216000" y="2108389"/>
            <a:ext cx="5400000" cy="4210523"/>
          </a:xfrm>
        </p:spPr>
        <p:txBody>
          <a:bodyPr/>
          <a:lstStyle>
            <a:lvl1pPr marL="266700" indent="-266700">
              <a:defRPr/>
            </a:lvl1pPr>
            <a:lvl2pPr marL="539750" indent="-273050">
              <a:defRPr/>
            </a:lvl2pPr>
            <a:lvl3pPr marL="804863" indent="-265113">
              <a:defRPr/>
            </a:lvl3pPr>
            <a:lvl4pPr marL="1077913" indent="-273050">
              <a:defRPr/>
            </a:lvl4pPr>
            <a:lvl5pPr marL="1344613" indent="-26670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Slide Number Placeholder 1"/>
          <p:cNvSpPr>
            <a:spLocks noGrp="1"/>
          </p:cNvSpPr>
          <p:nvPr>
            <p:ph type="sldNum" sz="quarter" idx="14"/>
          </p:nvPr>
        </p:nvSpPr>
        <p:spPr>
          <a:xfrm>
            <a:off x="5056569" y="6541862"/>
            <a:ext cx="2078862" cy="215444"/>
          </a:xfrm>
        </p:spPr>
        <p:txBody>
          <a:bodyPr/>
          <a:lstStyle>
            <a:lvl1pPr algn="ctr">
              <a:defRPr sz="800"/>
            </a:lvl1pPr>
          </a:lstStyle>
          <a:p>
            <a:fld id="{63E540DA-6A75-4890-9FDA-7232A7F15C04}" type="slidenum">
              <a:rPr lang="en-GB" smtClean="0"/>
              <a:pPr/>
              <a:t>‹#›</a:t>
            </a:fld>
            <a:endParaRPr lang="en-GB" dirty="0"/>
          </a:p>
        </p:txBody>
      </p:sp>
      <p:sp>
        <p:nvSpPr>
          <p:cNvPr id="15" name="Subtitle 2"/>
          <p:cNvSpPr>
            <a:spLocks noGrp="1"/>
          </p:cNvSpPr>
          <p:nvPr>
            <p:ph type="subTitle" idx="13" hasCustomPrompt="1"/>
          </p:nvPr>
        </p:nvSpPr>
        <p:spPr>
          <a:xfrm>
            <a:off x="576000" y="287453"/>
            <a:ext cx="11040000" cy="211970"/>
          </a:xfrm>
        </p:spPr>
        <p:txBody>
          <a:bodyPr>
            <a:noAutofit/>
          </a:bodyPr>
          <a:lstStyle>
            <a:lvl1pPr marL="0" indent="0" algn="l">
              <a:buNone/>
              <a:defRPr sz="1400" b="0" cap="none" baseline="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Slide subtitle</a:t>
            </a:r>
            <a:endParaRPr lang="en-GB" dirty="0"/>
          </a:p>
        </p:txBody>
      </p:sp>
      <p:sp>
        <p:nvSpPr>
          <p:cNvPr id="16" name="Title 4"/>
          <p:cNvSpPr>
            <a:spLocks noGrp="1"/>
          </p:cNvSpPr>
          <p:nvPr>
            <p:ph type="title"/>
          </p:nvPr>
        </p:nvSpPr>
        <p:spPr>
          <a:xfrm>
            <a:off x="576001" y="471923"/>
            <a:ext cx="11040000" cy="681874"/>
          </a:xfrm>
        </p:spPr>
        <p:txBody>
          <a:bodyPr>
            <a:normAutofit/>
          </a:bodyPr>
          <a:lstStyle>
            <a:lvl1pPr>
              <a:defRPr sz="3600"/>
            </a:lvl1pPr>
          </a:lstStyle>
          <a:p>
            <a:r>
              <a:rPr lang="en-US"/>
              <a:t>Click to edit Master title style</a:t>
            </a:r>
            <a:endParaRPr lang="en-GB" dirty="0"/>
          </a:p>
        </p:txBody>
      </p:sp>
      <p:sp>
        <p:nvSpPr>
          <p:cNvPr id="17" name="TextBox 16">
            <a:extLst>
              <a:ext uri="{FF2B5EF4-FFF2-40B4-BE49-F238E27FC236}">
                <a16:creationId xmlns:a16="http://schemas.microsoft.com/office/drawing/2014/main" id="{ABB85779-4F8C-48D8-B672-5DEF778693B0}"/>
              </a:ext>
            </a:extLst>
          </p:cNvPr>
          <p:cNvSpPr txBox="1"/>
          <p:nvPr userDrawn="1"/>
        </p:nvSpPr>
        <p:spPr>
          <a:xfrm>
            <a:off x="110003" y="6541862"/>
            <a:ext cx="2392565" cy="215444"/>
          </a:xfrm>
          <a:prstGeom prst="rect">
            <a:avLst/>
          </a:prstGeom>
          <a:noFill/>
        </p:spPr>
        <p:txBody>
          <a:bodyPr wrap="square" rtlCol="0">
            <a:spAutoFit/>
          </a:bodyPr>
          <a:lstStyle/>
          <a:p>
            <a:pPr algn="l"/>
            <a:r>
              <a:rPr lang="en-US" sz="800" dirty="0">
                <a:solidFill>
                  <a:schemeClr val="accent4"/>
                </a:solidFill>
              </a:rPr>
              <a:t>© Next Jump, Inc. 2019 CONFIDENTIAL</a:t>
            </a:r>
            <a:endParaRPr lang="en-GB" sz="800" dirty="0">
              <a:solidFill>
                <a:schemeClr val="accent4"/>
              </a:solidFill>
            </a:endParaRPr>
          </a:p>
        </p:txBody>
      </p:sp>
    </p:spTree>
    <p:extLst>
      <p:ext uri="{BB962C8B-B14F-4D97-AF65-F5344CB8AC3E}">
        <p14:creationId xmlns:p14="http://schemas.microsoft.com/office/powerpoint/2010/main" val="3411845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1066800" y="1708433"/>
            <a:ext cx="10067925" cy="2876550"/>
          </a:xfrm>
        </p:spPr>
        <p:txBody>
          <a:bodyPr anchor="ctr">
            <a:normAutofit/>
          </a:bodyPr>
          <a:lstStyle>
            <a:lvl1pPr marL="0" indent="0" algn="ctr">
              <a:buNone/>
              <a:defRPr sz="6000" b="1">
                <a:solidFill>
                  <a:schemeClr val="tx1"/>
                </a:solidFill>
                <a:latin typeface="Franklin Gothic Medium" panose="020B0603020102020204" pitchFamily="34" charset="0"/>
              </a:defRPr>
            </a:lvl1pPr>
          </a:lstStyle>
          <a:p>
            <a:pPr lvl="0"/>
            <a:r>
              <a:rPr lang="en-GB" dirty="0"/>
              <a:t>Click to edit Master title </a:t>
            </a:r>
          </a:p>
        </p:txBody>
      </p:sp>
      <p:sp>
        <p:nvSpPr>
          <p:cNvPr id="7" name="Text Placeholder 6"/>
          <p:cNvSpPr>
            <a:spLocks noGrp="1"/>
          </p:cNvSpPr>
          <p:nvPr>
            <p:ph type="body" sz="quarter" idx="11" hasCustomPrompt="1"/>
          </p:nvPr>
        </p:nvSpPr>
        <p:spPr>
          <a:xfrm>
            <a:off x="1066800" y="4746719"/>
            <a:ext cx="10067925" cy="703050"/>
          </a:xfrm>
        </p:spPr>
        <p:txBody>
          <a:bodyPr>
            <a:normAutofit/>
          </a:bodyPr>
          <a:lstStyle>
            <a:lvl1pPr marL="0" indent="0" algn="ctr">
              <a:buFontTx/>
              <a:buNone/>
              <a:defRPr sz="2000" baseline="0">
                <a:solidFill>
                  <a:schemeClr val="accent4"/>
                </a:solidFill>
                <a:latin typeface="Georgia" panose="02040502050405020303" pitchFamily="18" charset="0"/>
              </a:defRPr>
            </a:lvl1pPr>
          </a:lstStyle>
          <a:p>
            <a:pPr lvl="0"/>
            <a:r>
              <a:rPr lang="en-US" dirty="0"/>
              <a:t>Click to edit sub-title</a:t>
            </a:r>
            <a:endParaRPr lang="en-GB" dirty="0"/>
          </a:p>
        </p:txBody>
      </p:sp>
    </p:spTree>
    <p:extLst>
      <p:ext uri="{BB962C8B-B14F-4D97-AF65-F5344CB8AC3E}">
        <p14:creationId xmlns:p14="http://schemas.microsoft.com/office/powerpoint/2010/main" val="940694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zz">
    <p:spTree>
      <p:nvGrpSpPr>
        <p:cNvPr id="1" name=""/>
        <p:cNvGrpSpPr/>
        <p:nvPr/>
      </p:nvGrpSpPr>
      <p:grpSpPr>
        <a:xfrm>
          <a:off x="0" y="0"/>
          <a:ext cx="0" cy="0"/>
          <a:chOff x="0" y="0"/>
          <a:chExt cx="0" cy="0"/>
        </a:xfrm>
      </p:grpSpPr>
      <p:sp>
        <p:nvSpPr>
          <p:cNvPr id="27" name="Rectangle 26"/>
          <p:cNvSpPr/>
          <p:nvPr userDrawn="1"/>
        </p:nvSpPr>
        <p:spPr>
          <a:xfrm>
            <a:off x="0" y="0"/>
            <a:ext cx="9143997" cy="685799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userDrawn="1"/>
        </p:nvSpPr>
        <p:spPr>
          <a:xfrm>
            <a:off x="0" y="1205632"/>
            <a:ext cx="3429000" cy="34417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228600" tIns="228600" rIns="228600" bIns="228600" rtlCol="0" anchor="b"/>
          <a:lstStyle/>
          <a:p>
            <a:endParaRPr lang="en-US" sz="2000" dirty="0">
              <a:latin typeface="Montserrat" panose="02000505000000020004" pitchFamily="2" charset="0"/>
            </a:endParaRPr>
          </a:p>
        </p:txBody>
      </p:sp>
      <p:sp>
        <p:nvSpPr>
          <p:cNvPr id="26" name="Picture Placeholder 16"/>
          <p:cNvSpPr>
            <a:spLocks noGrp="1"/>
          </p:cNvSpPr>
          <p:nvPr>
            <p:ph type="pic" sz="quarter" idx="10"/>
          </p:nvPr>
        </p:nvSpPr>
        <p:spPr>
          <a:xfrm>
            <a:off x="0" y="0"/>
            <a:ext cx="9143997" cy="6858000"/>
          </a:xfrm>
        </p:spPr>
        <p:txBody>
          <a:bodyPr/>
          <a:lstStyle/>
          <a:p>
            <a:r>
              <a:rPr lang="en-US"/>
              <a:t>Click icon to add picture</a:t>
            </a: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55121" y="273485"/>
            <a:ext cx="1754005" cy="514762"/>
          </a:xfrm>
          <a:prstGeom prst="rect">
            <a:avLst/>
          </a:prstGeom>
        </p:spPr>
      </p:pic>
      <p:sp>
        <p:nvSpPr>
          <p:cNvPr id="15" name="Text Placeholder 4"/>
          <p:cNvSpPr>
            <a:spLocks noGrp="1"/>
          </p:cNvSpPr>
          <p:nvPr>
            <p:ph type="body" sz="quarter" idx="18" hasCustomPrompt="1"/>
          </p:nvPr>
        </p:nvSpPr>
        <p:spPr>
          <a:xfrm>
            <a:off x="9241533" y="2088291"/>
            <a:ext cx="2950467" cy="4683211"/>
          </a:xfrm>
        </p:spPr>
        <p:txBody>
          <a:bodyPr>
            <a:noAutofit/>
          </a:bodyPr>
          <a:lstStyle>
            <a:lvl1pPr marL="179388" indent="-179388" defTabSz="720000">
              <a:buFont typeface="Calibri" panose="020F0502020204030204" pitchFamily="34" charset="0"/>
              <a:buChar char="•"/>
              <a:defRPr sz="1400">
                <a:solidFill>
                  <a:schemeClr val="tx1"/>
                </a:solidFill>
              </a:defRPr>
            </a:lvl1pPr>
            <a:lvl2pPr marL="358775" indent="-179388" defTabSz="720000">
              <a:buFont typeface="Calibri" panose="020F0502020204030204" pitchFamily="34" charset="0"/>
              <a:buChar char="•"/>
              <a:defRPr sz="1400">
                <a:solidFill>
                  <a:schemeClr val="tx1"/>
                </a:solidFill>
              </a:defRPr>
            </a:lvl2pPr>
            <a:lvl3pPr marL="538163" indent="-179388" defTabSz="720000">
              <a:buFont typeface="Calibri" panose="020F0502020204030204" pitchFamily="34" charset="0"/>
              <a:buChar char="•"/>
              <a:defRPr sz="1400">
                <a:solidFill>
                  <a:schemeClr val="tx1"/>
                </a:solidFill>
              </a:defRPr>
            </a:lvl3pPr>
            <a:lvl4pPr marL="715963" indent="-177800">
              <a:buFont typeface="Calibri" panose="020F0502020204030204" pitchFamily="34" charset="0"/>
              <a:buChar char="•"/>
              <a:defRPr sz="1400">
                <a:solidFill>
                  <a:schemeClr val="tx1"/>
                </a:solidFill>
              </a:defRPr>
            </a:lvl4pPr>
            <a:lvl5pPr marL="1074738" indent="-179388">
              <a:buNone/>
              <a:defRPr sz="1400">
                <a:solidFill>
                  <a:schemeClr val="tx1"/>
                </a:solidFill>
              </a:defRPr>
            </a:lvl5pPr>
          </a:lstStyle>
          <a:p>
            <a:pPr lvl="0"/>
            <a:r>
              <a:rPr lang="en-US" dirty="0"/>
              <a:t>Description</a:t>
            </a:r>
          </a:p>
          <a:p>
            <a:pPr lvl="1"/>
            <a:r>
              <a:rPr lang="en-US" dirty="0"/>
              <a:t>Text</a:t>
            </a:r>
          </a:p>
          <a:p>
            <a:pPr lvl="2"/>
            <a:r>
              <a:rPr lang="en-US" dirty="0"/>
              <a:t>Text</a:t>
            </a:r>
          </a:p>
          <a:p>
            <a:pPr lvl="3"/>
            <a:r>
              <a:rPr lang="en-US" dirty="0"/>
              <a:t>Text</a:t>
            </a:r>
          </a:p>
          <a:p>
            <a:pPr lvl="4"/>
            <a:r>
              <a:rPr lang="en-US" dirty="0"/>
              <a:t>text</a:t>
            </a:r>
          </a:p>
          <a:p>
            <a:pPr lvl="3"/>
            <a:endParaRPr lang="en-US" dirty="0"/>
          </a:p>
        </p:txBody>
      </p:sp>
      <p:sp>
        <p:nvSpPr>
          <p:cNvPr id="16" name="Text Placeholder 6"/>
          <p:cNvSpPr>
            <a:spLocks noGrp="1"/>
          </p:cNvSpPr>
          <p:nvPr>
            <p:ph type="body" sz="quarter" idx="19" hasCustomPrompt="1"/>
          </p:nvPr>
        </p:nvSpPr>
        <p:spPr>
          <a:xfrm>
            <a:off x="9241533" y="1040987"/>
            <a:ext cx="2950464" cy="862742"/>
          </a:xfrm>
        </p:spPr>
        <p:txBody>
          <a:bodyPr>
            <a:noAutofit/>
          </a:bodyPr>
          <a:lstStyle>
            <a:lvl1pPr marL="0" indent="0">
              <a:buFontTx/>
              <a:buNone/>
              <a:defRPr sz="2400" b="1">
                <a:solidFill>
                  <a:schemeClr val="tx1"/>
                </a:solidFill>
                <a:latin typeface="Franklin Gothic Medium" panose="020B0603020102020204" pitchFamily="34" charset="0"/>
              </a:defRPr>
            </a:lvl1pPr>
            <a:lvl2pPr>
              <a:defRPr sz="2000" b="1">
                <a:solidFill>
                  <a:schemeClr val="tx1"/>
                </a:solidFill>
                <a:latin typeface="Franklin Gothic Medium" panose="020B0603020102020204" pitchFamily="34" charset="0"/>
              </a:defRPr>
            </a:lvl2pPr>
            <a:lvl3pPr>
              <a:defRPr sz="2000" b="1">
                <a:solidFill>
                  <a:schemeClr val="tx1"/>
                </a:solidFill>
                <a:latin typeface="Franklin Gothic Medium" panose="020B0603020102020204" pitchFamily="34" charset="0"/>
              </a:defRPr>
            </a:lvl3pPr>
            <a:lvl4pPr>
              <a:defRPr sz="2000" b="1">
                <a:solidFill>
                  <a:schemeClr val="tx1"/>
                </a:solidFill>
                <a:latin typeface="Franklin Gothic Medium" panose="020B0603020102020204" pitchFamily="34" charset="0"/>
              </a:defRPr>
            </a:lvl4pPr>
            <a:lvl5pPr>
              <a:defRPr sz="2000" b="1">
                <a:solidFill>
                  <a:schemeClr val="tx1"/>
                </a:solidFill>
                <a:latin typeface="Franklin Gothic Medium" panose="020B0603020102020204" pitchFamily="34" charset="0"/>
              </a:defRPr>
            </a:lvl5pPr>
          </a:lstStyle>
          <a:p>
            <a:pPr lvl="0"/>
            <a:r>
              <a:rPr lang="en-US" dirty="0"/>
              <a:t>Heading</a:t>
            </a:r>
            <a:endParaRPr lang="en-GB" dirty="0"/>
          </a:p>
        </p:txBody>
      </p:sp>
    </p:spTree>
    <p:extLst>
      <p:ext uri="{BB962C8B-B14F-4D97-AF65-F5344CB8AC3E}">
        <p14:creationId xmlns:p14="http://schemas.microsoft.com/office/powerpoint/2010/main" val="173429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zz - with Dates etc">
    <p:spTree>
      <p:nvGrpSpPr>
        <p:cNvPr id="1" name=""/>
        <p:cNvGrpSpPr/>
        <p:nvPr/>
      </p:nvGrpSpPr>
      <p:grpSpPr>
        <a:xfrm>
          <a:off x="0" y="0"/>
          <a:ext cx="0" cy="0"/>
          <a:chOff x="0" y="0"/>
          <a:chExt cx="0" cy="0"/>
        </a:xfrm>
      </p:grpSpPr>
      <p:sp>
        <p:nvSpPr>
          <p:cNvPr id="2" name="Rectangle 1"/>
          <p:cNvSpPr/>
          <p:nvPr userDrawn="1"/>
        </p:nvSpPr>
        <p:spPr>
          <a:xfrm>
            <a:off x="0" y="5934"/>
            <a:ext cx="9143997"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5"/>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9329685" y="2010040"/>
            <a:ext cx="216000" cy="216000"/>
          </a:xfrm>
          <a:prstGeom prst="rect">
            <a:avLst/>
          </a:prstGeom>
          <a:noFill/>
          <a:extLst>
            <a:ext uri="{909E8E84-426E-40DD-AFC4-6F175D3DCCD1}">
              <a14:hiddenFill xmlns:a14="http://schemas.microsoft.com/office/drawing/2010/main">
                <a:solidFill>
                  <a:srgbClr val="FFFFFF"/>
                </a:solidFill>
              </a14:hiddenFill>
            </a:ext>
          </a:extLst>
        </p:spPr>
      </p:pic>
      <p:sp>
        <p:nvSpPr>
          <p:cNvPr id="26" name="Picture Placeholder 16"/>
          <p:cNvSpPr>
            <a:spLocks noGrp="1"/>
          </p:cNvSpPr>
          <p:nvPr>
            <p:ph type="pic" sz="quarter" idx="10"/>
          </p:nvPr>
        </p:nvSpPr>
        <p:spPr>
          <a:xfrm>
            <a:off x="0" y="0"/>
            <a:ext cx="9143997" cy="6858000"/>
          </a:xfrm>
        </p:spPr>
        <p:txBody>
          <a:bodyPr/>
          <a:lstStyle/>
          <a:p>
            <a:r>
              <a:rPr lang="en-US"/>
              <a:t>Click icon to add picture</a:t>
            </a:r>
            <a:endParaRPr lang="en-US" dirty="0"/>
          </a:p>
        </p:txBody>
      </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55121" y="273485"/>
            <a:ext cx="1754005" cy="514762"/>
          </a:xfrm>
          <a:prstGeom prst="rect">
            <a:avLst/>
          </a:prstGeom>
        </p:spPr>
      </p:pic>
      <p:pic>
        <p:nvPicPr>
          <p:cNvPr id="28" name="Picture 5"/>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9329685" y="2310532"/>
            <a:ext cx="216000" cy="216000"/>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5"/>
          <p:cNvPicPr>
            <a:picLocks noChangeAspect="1" noChangeArrowheads="1"/>
          </p:cNvPicPr>
          <p:nvPr userDrawn="1"/>
        </p:nvPicPr>
        <p:blipFill>
          <a:blip r:embed="rId5" cstate="print">
            <a:extLst>
              <a:ext uri="{28A0092B-C50C-407E-A947-70E740481C1C}">
                <a14:useLocalDpi xmlns:a14="http://schemas.microsoft.com/office/drawing/2010/main" val="0"/>
              </a:ext>
            </a:extLst>
          </a:blip>
          <a:stretch>
            <a:fillRect/>
          </a:stretch>
        </p:blipFill>
        <p:spPr bwMode="auto">
          <a:xfrm>
            <a:off x="9329685" y="2629677"/>
            <a:ext cx="216000" cy="216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4"/>
          <p:cNvSpPr>
            <a:spLocks noGrp="1"/>
          </p:cNvSpPr>
          <p:nvPr>
            <p:ph type="body" sz="quarter" idx="18" hasCustomPrompt="1"/>
          </p:nvPr>
        </p:nvSpPr>
        <p:spPr>
          <a:xfrm>
            <a:off x="9241533" y="3083011"/>
            <a:ext cx="2950467" cy="3688492"/>
          </a:xfrm>
        </p:spPr>
        <p:txBody>
          <a:bodyPr>
            <a:noAutofit/>
          </a:bodyPr>
          <a:lstStyle>
            <a:lvl1pPr marL="179388" indent="-179388" defTabSz="720000">
              <a:buFont typeface="Calibri" panose="020F0502020204030204" pitchFamily="34" charset="0"/>
              <a:buChar char="•"/>
              <a:defRPr sz="1400">
                <a:solidFill>
                  <a:schemeClr val="tx1"/>
                </a:solidFill>
              </a:defRPr>
            </a:lvl1pPr>
            <a:lvl2pPr marL="358775" indent="-179388" defTabSz="720000">
              <a:buFont typeface="Calibri" panose="020F0502020204030204" pitchFamily="34" charset="0"/>
              <a:buChar char="•"/>
              <a:defRPr sz="1400">
                <a:solidFill>
                  <a:schemeClr val="tx1"/>
                </a:solidFill>
              </a:defRPr>
            </a:lvl2pPr>
            <a:lvl3pPr marL="538163" indent="-179388" defTabSz="720000">
              <a:buFont typeface="Calibri" panose="020F0502020204030204" pitchFamily="34" charset="0"/>
              <a:buChar char="•"/>
              <a:defRPr sz="1400">
                <a:solidFill>
                  <a:schemeClr val="tx1"/>
                </a:solidFill>
              </a:defRPr>
            </a:lvl3pPr>
            <a:lvl4pPr marL="715963" indent="-177800">
              <a:buFont typeface="Calibri" panose="020F0502020204030204" pitchFamily="34" charset="0"/>
              <a:buChar char="•"/>
              <a:defRPr sz="1400">
                <a:solidFill>
                  <a:schemeClr val="tx1"/>
                </a:solidFill>
              </a:defRPr>
            </a:lvl4pPr>
            <a:lvl5pPr marL="1074738" indent="-179388">
              <a:buNone/>
              <a:defRPr sz="1400">
                <a:solidFill>
                  <a:schemeClr val="tx1"/>
                </a:solidFill>
              </a:defRPr>
            </a:lvl5pPr>
          </a:lstStyle>
          <a:p>
            <a:pPr lvl="0"/>
            <a:r>
              <a:rPr lang="en-US" dirty="0"/>
              <a:t>Description</a:t>
            </a:r>
          </a:p>
          <a:p>
            <a:pPr lvl="1"/>
            <a:r>
              <a:rPr lang="en-US" dirty="0"/>
              <a:t>Text</a:t>
            </a:r>
          </a:p>
          <a:p>
            <a:pPr lvl="2"/>
            <a:r>
              <a:rPr lang="en-US" dirty="0"/>
              <a:t>Text</a:t>
            </a:r>
          </a:p>
          <a:p>
            <a:pPr lvl="3"/>
            <a:r>
              <a:rPr lang="en-US" dirty="0"/>
              <a:t>Text</a:t>
            </a:r>
          </a:p>
          <a:p>
            <a:pPr lvl="4"/>
            <a:r>
              <a:rPr lang="en-US" dirty="0"/>
              <a:t>text</a:t>
            </a:r>
          </a:p>
          <a:p>
            <a:pPr lvl="3"/>
            <a:endParaRPr lang="en-US" dirty="0"/>
          </a:p>
        </p:txBody>
      </p:sp>
      <p:sp>
        <p:nvSpPr>
          <p:cNvPr id="7" name="Text Placeholder 6"/>
          <p:cNvSpPr>
            <a:spLocks noGrp="1"/>
          </p:cNvSpPr>
          <p:nvPr>
            <p:ph type="body" sz="quarter" idx="19" hasCustomPrompt="1"/>
          </p:nvPr>
        </p:nvSpPr>
        <p:spPr>
          <a:xfrm>
            <a:off x="9241533" y="1040987"/>
            <a:ext cx="2950464" cy="862742"/>
          </a:xfrm>
        </p:spPr>
        <p:txBody>
          <a:bodyPr>
            <a:noAutofit/>
          </a:bodyPr>
          <a:lstStyle>
            <a:lvl1pPr marL="0" indent="0">
              <a:buFontTx/>
              <a:buNone/>
              <a:defRPr sz="2400" b="1">
                <a:solidFill>
                  <a:schemeClr val="tx1"/>
                </a:solidFill>
                <a:latin typeface="Franklin Gothic Medium" panose="020B0603020102020204" pitchFamily="34" charset="0"/>
              </a:defRPr>
            </a:lvl1pPr>
            <a:lvl2pPr>
              <a:defRPr sz="2000" b="1">
                <a:solidFill>
                  <a:schemeClr val="tx1"/>
                </a:solidFill>
                <a:latin typeface="Franklin Gothic Medium" panose="020B0603020102020204" pitchFamily="34" charset="0"/>
              </a:defRPr>
            </a:lvl2pPr>
            <a:lvl3pPr>
              <a:defRPr sz="2000" b="1">
                <a:solidFill>
                  <a:schemeClr val="tx1"/>
                </a:solidFill>
                <a:latin typeface="Franklin Gothic Medium" panose="020B0603020102020204" pitchFamily="34" charset="0"/>
              </a:defRPr>
            </a:lvl3pPr>
            <a:lvl4pPr>
              <a:defRPr sz="2000" b="1">
                <a:solidFill>
                  <a:schemeClr val="tx1"/>
                </a:solidFill>
                <a:latin typeface="Franklin Gothic Medium" panose="020B0603020102020204" pitchFamily="34" charset="0"/>
              </a:defRPr>
            </a:lvl4pPr>
            <a:lvl5pPr>
              <a:defRPr sz="2000" b="1">
                <a:solidFill>
                  <a:schemeClr val="tx1"/>
                </a:solidFill>
                <a:latin typeface="Franklin Gothic Medium" panose="020B0603020102020204" pitchFamily="34" charset="0"/>
              </a:defRPr>
            </a:lvl5pPr>
          </a:lstStyle>
          <a:p>
            <a:pPr lvl="0"/>
            <a:r>
              <a:rPr lang="en-US" dirty="0"/>
              <a:t>Heading</a:t>
            </a:r>
            <a:endParaRPr lang="en-GB" dirty="0"/>
          </a:p>
        </p:txBody>
      </p:sp>
      <p:sp>
        <p:nvSpPr>
          <p:cNvPr id="9" name="Text Placeholder 8"/>
          <p:cNvSpPr>
            <a:spLocks noGrp="1"/>
          </p:cNvSpPr>
          <p:nvPr>
            <p:ph type="body" sz="quarter" idx="20" hasCustomPrompt="1"/>
          </p:nvPr>
        </p:nvSpPr>
        <p:spPr>
          <a:xfrm>
            <a:off x="9569580" y="2010686"/>
            <a:ext cx="2560637" cy="215900"/>
          </a:xfrm>
        </p:spPr>
        <p:txBody>
          <a:bodyPr anchor="ctr">
            <a:noAutofit/>
          </a:bodyPr>
          <a:lstStyle>
            <a:lvl1pPr marL="0" indent="0">
              <a:buFontTx/>
              <a:buNone/>
              <a:defRPr sz="1200">
                <a:solidFill>
                  <a:schemeClr val="tx1"/>
                </a:solidFill>
                <a:latin typeface="+mn-lt"/>
              </a:defRPr>
            </a:lvl1pPr>
          </a:lstStyle>
          <a:p>
            <a:pPr lvl="0"/>
            <a:r>
              <a:rPr lang="en-US" dirty="0"/>
              <a:t>Date</a:t>
            </a:r>
            <a:endParaRPr lang="en-GB" dirty="0"/>
          </a:p>
        </p:txBody>
      </p:sp>
      <p:sp>
        <p:nvSpPr>
          <p:cNvPr id="30" name="Text Placeholder 8"/>
          <p:cNvSpPr>
            <a:spLocks noGrp="1"/>
          </p:cNvSpPr>
          <p:nvPr>
            <p:ph type="body" sz="quarter" idx="21" hasCustomPrompt="1"/>
          </p:nvPr>
        </p:nvSpPr>
        <p:spPr>
          <a:xfrm>
            <a:off x="9569578" y="2318385"/>
            <a:ext cx="2560637" cy="215900"/>
          </a:xfrm>
        </p:spPr>
        <p:txBody>
          <a:bodyPr anchor="ctr">
            <a:noAutofit/>
          </a:bodyPr>
          <a:lstStyle>
            <a:lvl1pPr marL="0" indent="0">
              <a:buFontTx/>
              <a:buNone/>
              <a:defRPr sz="1200">
                <a:solidFill>
                  <a:schemeClr val="tx1"/>
                </a:solidFill>
                <a:latin typeface="+mn-lt"/>
              </a:defRPr>
            </a:lvl1pPr>
          </a:lstStyle>
          <a:p>
            <a:pPr lvl="0"/>
            <a:r>
              <a:rPr lang="en-US" dirty="0"/>
              <a:t>Meeting Room/Location</a:t>
            </a:r>
            <a:endParaRPr lang="en-GB" dirty="0"/>
          </a:p>
        </p:txBody>
      </p:sp>
      <p:sp>
        <p:nvSpPr>
          <p:cNvPr id="31" name="Text Placeholder 8"/>
          <p:cNvSpPr>
            <a:spLocks noGrp="1"/>
          </p:cNvSpPr>
          <p:nvPr>
            <p:ph type="body" sz="quarter" idx="22" hasCustomPrompt="1"/>
          </p:nvPr>
        </p:nvSpPr>
        <p:spPr>
          <a:xfrm>
            <a:off x="9569579" y="2632263"/>
            <a:ext cx="2560637" cy="215900"/>
          </a:xfrm>
        </p:spPr>
        <p:txBody>
          <a:bodyPr anchor="ctr">
            <a:noAutofit/>
          </a:bodyPr>
          <a:lstStyle>
            <a:lvl1pPr marL="0" indent="0">
              <a:buFontTx/>
              <a:buNone/>
              <a:defRPr sz="1200">
                <a:solidFill>
                  <a:schemeClr val="tx1"/>
                </a:solidFill>
                <a:latin typeface="+mn-lt"/>
              </a:defRPr>
            </a:lvl1pPr>
          </a:lstStyle>
          <a:p>
            <a:pPr lvl="0"/>
            <a:r>
              <a:rPr lang="en-US" dirty="0"/>
              <a:t>Office/Country</a:t>
            </a:r>
            <a:endParaRPr lang="en-GB" dirty="0"/>
          </a:p>
        </p:txBody>
      </p:sp>
    </p:spTree>
    <p:extLst>
      <p:ext uri="{BB962C8B-B14F-4D97-AF65-F5344CB8AC3E}">
        <p14:creationId xmlns:p14="http://schemas.microsoft.com/office/powerpoint/2010/main" val="1531433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2707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609600" y="943200"/>
            <a:ext cx="10972800" cy="871085"/>
          </a:xfrm>
        </p:spPr>
        <p:txBody>
          <a:bodyPr>
            <a:normAutofit/>
          </a:bodyPr>
          <a:lstStyle>
            <a:lvl1pPr marL="0" indent="0" algn="ctr">
              <a:buNone/>
              <a:defRPr lang="en-US" sz="1800" kern="1200" dirty="0" smtClean="0">
                <a:solidFill>
                  <a:srgbClr val="F06023"/>
                </a:solidFill>
                <a:latin typeface="Montserrat" panose="02000505000000020004" pitchFamily="2" charset="0"/>
                <a:ea typeface="+mn-ea"/>
                <a:cs typeface="+mn-cs"/>
              </a:defRPr>
            </a:lvl1pPr>
          </a:lstStyle>
          <a:p>
            <a:pPr lvl="0"/>
            <a:r>
              <a:rPr lang="en-US" dirty="0"/>
              <a:t>Edit Master text styles</a:t>
            </a:r>
          </a:p>
        </p:txBody>
      </p:sp>
      <p:sp>
        <p:nvSpPr>
          <p:cNvPr id="2" name="Title 1"/>
          <p:cNvSpPr>
            <a:spLocks noGrp="1"/>
          </p:cNvSpPr>
          <p:nvPr>
            <p:ph type="title"/>
          </p:nvPr>
        </p:nvSpPr>
        <p:spPr>
          <a:xfrm>
            <a:off x="609600" y="275770"/>
            <a:ext cx="10972800" cy="640080"/>
          </a:xfrm>
        </p:spPr>
        <p:txBody>
          <a:bodyPr>
            <a:normAutofit/>
          </a:bodyPr>
          <a:lstStyle>
            <a:lvl1pPr algn="ctr">
              <a:defRPr sz="3600">
                <a:latin typeface="Futura PT Heavy" panose="020B0604020202020204" charset="0"/>
              </a:defRPr>
            </a:lvl1pPr>
          </a:lstStyle>
          <a:p>
            <a:r>
              <a:rPr lang="en-US" dirty="0"/>
              <a:t>Click to edit Master title style</a:t>
            </a:r>
          </a:p>
        </p:txBody>
      </p:sp>
    </p:spTree>
    <p:extLst>
      <p:ext uri="{BB962C8B-B14F-4D97-AF65-F5344CB8AC3E}">
        <p14:creationId xmlns:p14="http://schemas.microsoft.com/office/powerpoint/2010/main" val="3744749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Dark - Title">
    <p:spTree>
      <p:nvGrpSpPr>
        <p:cNvPr id="1" name=""/>
        <p:cNvGrpSpPr/>
        <p:nvPr/>
      </p:nvGrpSpPr>
      <p:grpSpPr>
        <a:xfrm>
          <a:off x="0" y="0"/>
          <a:ext cx="0" cy="0"/>
          <a:chOff x="0" y="0"/>
          <a:chExt cx="0" cy="0"/>
        </a:xfrm>
      </p:grpSpPr>
      <p:sp>
        <p:nvSpPr>
          <p:cNvPr id="2" name="Title 1"/>
          <p:cNvSpPr>
            <a:spLocks noGrp="1"/>
          </p:cNvSpPr>
          <p:nvPr>
            <p:ph type="ctrTitle"/>
          </p:nvPr>
        </p:nvSpPr>
        <p:spPr>
          <a:xfrm>
            <a:off x="1045729" y="610680"/>
            <a:ext cx="10210272" cy="2387600"/>
          </a:xfrm>
        </p:spPr>
        <p:txBody>
          <a:bodyPr anchor="b">
            <a:normAutofit/>
          </a:bodyPr>
          <a:lstStyle>
            <a:lvl1pPr algn="l">
              <a:defRPr sz="4800" b="1">
                <a:solidFill>
                  <a:schemeClr val="tx1"/>
                </a:solidFill>
                <a:latin typeface="Franklin Gothic Medium" panose="020B06030201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045729" y="3117629"/>
            <a:ext cx="10225776" cy="1655762"/>
          </a:xfrm>
        </p:spPr>
        <p:txBody>
          <a:bodyPr>
            <a:normAutofit/>
          </a:bodyPr>
          <a:lstStyle>
            <a:lvl1pPr marL="0" indent="0" algn="l">
              <a:buNone/>
              <a:defRPr sz="1800">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7" name="Rectangle 6"/>
          <p:cNvSpPr/>
          <p:nvPr userDrawn="1"/>
        </p:nvSpPr>
        <p:spPr>
          <a:xfrm>
            <a:off x="1045729" y="538680"/>
            <a:ext cx="3600000" cy="72000"/>
          </a:xfrm>
          <a:prstGeom prst="rect">
            <a:avLst/>
          </a:prstGeom>
          <a:solidFill>
            <a:schemeClr val="accent2"/>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9354" y="6445597"/>
            <a:ext cx="887143" cy="270000"/>
          </a:xfrm>
          <a:prstGeom prst="rect">
            <a:avLst/>
          </a:prstGeom>
        </p:spPr>
      </p:pic>
      <p:sp>
        <p:nvSpPr>
          <p:cNvPr id="6" name="TextBox 5">
            <a:extLst>
              <a:ext uri="{FF2B5EF4-FFF2-40B4-BE49-F238E27FC236}">
                <a16:creationId xmlns:a16="http://schemas.microsoft.com/office/drawing/2014/main" id="{9391940B-5A60-46AA-8FF0-8BDCECDEE6A5}"/>
              </a:ext>
            </a:extLst>
          </p:cNvPr>
          <p:cNvSpPr txBox="1"/>
          <p:nvPr userDrawn="1"/>
        </p:nvSpPr>
        <p:spPr>
          <a:xfrm>
            <a:off x="110003" y="6541862"/>
            <a:ext cx="2392565" cy="215444"/>
          </a:xfrm>
          <a:prstGeom prst="rect">
            <a:avLst/>
          </a:prstGeom>
          <a:noFill/>
        </p:spPr>
        <p:txBody>
          <a:bodyPr wrap="square" rtlCol="0">
            <a:spAutoFit/>
          </a:bodyPr>
          <a:lstStyle/>
          <a:p>
            <a:pPr algn="l"/>
            <a:r>
              <a:rPr lang="en-US" sz="800" dirty="0">
                <a:solidFill>
                  <a:schemeClr val="accent3"/>
                </a:solidFill>
              </a:rPr>
              <a:t>© </a:t>
            </a:r>
            <a:r>
              <a:rPr lang="en-US" sz="800" kern="1200" dirty="0">
                <a:solidFill>
                  <a:schemeClr val="accent3"/>
                </a:solidFill>
                <a:latin typeface="+mn-lt"/>
                <a:ea typeface="+mn-ea"/>
                <a:cs typeface="+mn-cs"/>
              </a:rPr>
              <a:t>Next</a:t>
            </a:r>
            <a:r>
              <a:rPr lang="en-US" sz="800" dirty="0">
                <a:solidFill>
                  <a:schemeClr val="accent3"/>
                </a:solidFill>
              </a:rPr>
              <a:t> Jump, Inc. 2018 CONFIDENTIAL</a:t>
            </a:r>
            <a:endParaRPr lang="en-GB" sz="800" dirty="0">
              <a:solidFill>
                <a:schemeClr val="accent3"/>
              </a:solidFill>
            </a:endParaRPr>
          </a:p>
        </p:txBody>
      </p:sp>
    </p:spTree>
    <p:extLst>
      <p:ext uri="{BB962C8B-B14F-4D97-AF65-F5344CB8AC3E}">
        <p14:creationId xmlns:p14="http://schemas.microsoft.com/office/powerpoint/2010/main" val="661952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8000" y="288000"/>
            <a:ext cx="11616000"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288000" y="1774292"/>
            <a:ext cx="116160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4"/>
          </p:nvPr>
        </p:nvSpPr>
        <p:spPr>
          <a:xfrm>
            <a:off x="9160800" y="628635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E540DA-6A75-4890-9FDA-7232A7F15C04}" type="slidenum">
              <a:rPr lang="en-GB" smtClean="0"/>
              <a:t>‹#›</a:t>
            </a:fld>
            <a:endParaRPr lang="en-GB"/>
          </a:p>
        </p:txBody>
      </p:sp>
    </p:spTree>
    <p:extLst>
      <p:ext uri="{BB962C8B-B14F-4D97-AF65-F5344CB8AC3E}">
        <p14:creationId xmlns:p14="http://schemas.microsoft.com/office/powerpoint/2010/main" val="191135933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5" r:id="rId3"/>
    <p:sldLayoutId id="2147483710" r:id="rId4"/>
    <p:sldLayoutId id="2147483703" r:id="rId5"/>
    <p:sldLayoutId id="2147483699" r:id="rId6"/>
    <p:sldLayoutId id="2147483697" r:id="rId7"/>
    <p:sldLayoutId id="2147483718" r:id="rId8"/>
  </p:sldLayoutIdLst>
  <p:hf hdr="0" ftr="0" dt="0"/>
  <p:txStyles>
    <p:titleStyle>
      <a:lvl1pPr algn="l" defTabSz="914400" rtl="0" eaLnBrk="1" latinLnBrk="0" hangingPunct="1">
        <a:lnSpc>
          <a:spcPct val="90000"/>
        </a:lnSpc>
        <a:spcBef>
          <a:spcPct val="0"/>
        </a:spcBef>
        <a:buNone/>
        <a:defRPr sz="4800" b="1" kern="1200">
          <a:solidFill>
            <a:schemeClr val="tx1"/>
          </a:solidFill>
          <a:latin typeface="Franklin Gothic Medium" panose="020B06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231F2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Box 3">
            <a:extLst>
              <a:ext uri="{FF2B5EF4-FFF2-40B4-BE49-F238E27FC236}">
                <a16:creationId xmlns:a16="http://schemas.microsoft.com/office/drawing/2014/main" id="{2C4A74EA-1959-40D9-B039-0E267A8E18C9}"/>
              </a:ext>
            </a:extLst>
          </p:cNvPr>
          <p:cNvSpPr txBox="1"/>
          <p:nvPr userDrawn="1"/>
        </p:nvSpPr>
        <p:spPr>
          <a:xfrm>
            <a:off x="110003" y="6541862"/>
            <a:ext cx="2392565" cy="215444"/>
          </a:xfrm>
          <a:prstGeom prst="rect">
            <a:avLst/>
          </a:prstGeom>
          <a:noFill/>
        </p:spPr>
        <p:txBody>
          <a:bodyPr wrap="square" rtlCol="0">
            <a:spAutoFit/>
          </a:bodyPr>
          <a:lstStyle/>
          <a:p>
            <a:pPr algn="l"/>
            <a:r>
              <a:rPr lang="en-US" sz="800" dirty="0">
                <a:solidFill>
                  <a:schemeClr val="accent3"/>
                </a:solidFill>
              </a:rPr>
              <a:t>© Next Jump, Inc. 2018 CONFIDENTIAL</a:t>
            </a:r>
            <a:endParaRPr lang="en-GB" sz="800" dirty="0">
              <a:solidFill>
                <a:schemeClr val="accent3"/>
              </a:solidFill>
            </a:endParaRPr>
          </a:p>
        </p:txBody>
      </p:sp>
    </p:spTree>
    <p:extLst>
      <p:ext uri="{BB962C8B-B14F-4D97-AF65-F5344CB8AC3E}">
        <p14:creationId xmlns:p14="http://schemas.microsoft.com/office/powerpoint/2010/main" val="524478913"/>
      </p:ext>
    </p:extLst>
  </p:cSld>
  <p:clrMap bg1="dk1" tx1="lt1" bg2="dk2" tx2="lt2" accent1="accent1" accent2="accent2" accent3="accent3" accent4="accent4" accent5="accent5" accent6="accent6" hlink="hlink" folHlink="folHlink"/>
  <p:sldLayoutIdLst>
    <p:sldLayoutId id="2147483708" r:id="rId1"/>
    <p:sldLayoutId id="2147483709" r:id="rId2"/>
    <p:sldLayoutId id="2147483702" r:id="rId3"/>
  </p:sldLayoutIdLst>
  <p:hf hdr="0" ftr="0" dt="0"/>
  <p:txStyles>
    <p:titleStyle>
      <a:lvl1pPr algn="l" defTabSz="914400" rtl="0" eaLnBrk="1" latinLnBrk="0" hangingPunct="1">
        <a:lnSpc>
          <a:spcPct val="90000"/>
        </a:lnSpc>
        <a:spcBef>
          <a:spcPct val="0"/>
        </a:spcBef>
        <a:buNone/>
        <a:defRPr sz="4800" b="1" kern="1200">
          <a:solidFill>
            <a:schemeClr val="tx1"/>
          </a:solidFill>
          <a:latin typeface="Franklin Gothic Medium" panose="020B06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jpeg"/><Relationship Id="rId1" Type="http://schemas.openxmlformats.org/officeDocument/2006/relationships/slideLayout" Target="../slideLayouts/slideLayout8.xml"/><Relationship Id="rId6" Type="http://schemas.openxmlformats.org/officeDocument/2006/relationships/image" Target="../media/image11.jpeg"/><Relationship Id="rId5" Type="http://schemas.openxmlformats.org/officeDocument/2006/relationships/image" Target="../media/image10.png"/><Relationship Id="rId10" Type="http://schemas.openxmlformats.org/officeDocument/2006/relationships/image" Target="../media/image15.gif"/><Relationship Id="rId4" Type="http://schemas.openxmlformats.org/officeDocument/2006/relationships/image" Target="../media/image9.pn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descr="Image result for person on laptop">
            <a:extLst>
              <a:ext uri="{FF2B5EF4-FFF2-40B4-BE49-F238E27FC236}">
                <a16:creationId xmlns:a16="http://schemas.microsoft.com/office/drawing/2014/main" id="{88B1D1E5-1E76-49FB-80E2-8E94E281DDD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1727" r="3747"/>
          <a:stretch/>
        </p:blipFill>
        <p:spPr bwMode="auto">
          <a:xfrm>
            <a:off x="3806" y="0"/>
            <a:ext cx="5655087" cy="584561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D1D98A17-4787-4911-AB0F-7B853C0D9794}"/>
              </a:ext>
            </a:extLst>
          </p:cNvPr>
          <p:cNvSpPr/>
          <p:nvPr/>
        </p:nvSpPr>
        <p:spPr>
          <a:xfrm>
            <a:off x="5908601" y="174637"/>
            <a:ext cx="6098536" cy="646331"/>
          </a:xfrm>
          <a:prstGeom prst="rect">
            <a:avLst/>
          </a:prstGeom>
        </p:spPr>
        <p:txBody>
          <a:bodyPr wrap="square">
            <a:spAutoFit/>
          </a:bodyPr>
          <a:lstStyle/>
          <a:p>
            <a:r>
              <a:rPr lang="en-US" sz="2400" dirty="0">
                <a:solidFill>
                  <a:srgbClr val="F06023"/>
                </a:solidFill>
                <a:latin typeface="Franklin Gothic Book" panose="020B0503020102020204" pitchFamily="34" charset="0"/>
                <a:cs typeface="Montserrat" panose="020B0604020202020204" charset="0"/>
              </a:rPr>
              <a:t>Employee Discounts</a:t>
            </a:r>
          </a:p>
          <a:p>
            <a:pPr lvl="0"/>
            <a:r>
              <a:rPr lang="en-US" sz="1200" i="1" dirty="0">
                <a:solidFill>
                  <a:prstClr val="black"/>
                </a:solidFill>
                <a:latin typeface="Franklin Gothic Book" panose="020B0503020102020204" pitchFamily="34" charset="0"/>
                <a:cs typeface="Arial" panose="020B0604020202020204" pitchFamily="34" charset="0"/>
              </a:rPr>
              <a:t>Find the perks that matter to you.</a:t>
            </a:r>
            <a:endParaRPr lang="en-US" sz="2400" dirty="0">
              <a:latin typeface="Franklin Gothic Book" panose="020B0503020102020204" pitchFamily="34" charset="0"/>
            </a:endParaRPr>
          </a:p>
        </p:txBody>
      </p:sp>
      <p:cxnSp>
        <p:nvCxnSpPr>
          <p:cNvPr id="9" name="Straight Connector 8">
            <a:extLst>
              <a:ext uri="{FF2B5EF4-FFF2-40B4-BE49-F238E27FC236}">
                <a16:creationId xmlns:a16="http://schemas.microsoft.com/office/drawing/2014/main" id="{3B530417-3D25-4E86-A724-676916A9F8A7}"/>
              </a:ext>
            </a:extLst>
          </p:cNvPr>
          <p:cNvCxnSpPr>
            <a:cxnSpLocks/>
          </p:cNvCxnSpPr>
          <p:nvPr/>
        </p:nvCxnSpPr>
        <p:spPr>
          <a:xfrm>
            <a:off x="5908601" y="939456"/>
            <a:ext cx="6049218" cy="0"/>
          </a:xfrm>
          <a:prstGeom prst="line">
            <a:avLst/>
          </a:prstGeom>
          <a:ln w="28575">
            <a:solidFill>
              <a:srgbClr val="F06023"/>
            </a:solidFill>
          </a:ln>
        </p:spPr>
        <p:style>
          <a:lnRef idx="1">
            <a:schemeClr val="accent3"/>
          </a:lnRef>
          <a:fillRef idx="0">
            <a:schemeClr val="accent3"/>
          </a:fillRef>
          <a:effectRef idx="0">
            <a:schemeClr val="accent3"/>
          </a:effectRef>
          <a:fontRef idx="minor">
            <a:schemeClr val="tx1"/>
          </a:fontRef>
        </p:style>
      </p:cxnSp>
      <p:sp>
        <p:nvSpPr>
          <p:cNvPr id="10" name="Rectangle 9">
            <a:extLst>
              <a:ext uri="{FF2B5EF4-FFF2-40B4-BE49-F238E27FC236}">
                <a16:creationId xmlns:a16="http://schemas.microsoft.com/office/drawing/2014/main" id="{7B569F12-8407-4839-95CD-BEFE7E985A8B}"/>
              </a:ext>
            </a:extLst>
          </p:cNvPr>
          <p:cNvSpPr/>
          <p:nvPr/>
        </p:nvSpPr>
        <p:spPr>
          <a:xfrm>
            <a:off x="5908601" y="1174959"/>
            <a:ext cx="6098536" cy="646331"/>
          </a:xfrm>
          <a:prstGeom prst="rect">
            <a:avLst/>
          </a:prstGeom>
        </p:spPr>
        <p:txBody>
          <a:bodyPr wrap="square">
            <a:spAutoFit/>
          </a:bodyPr>
          <a:lstStyle/>
          <a:p>
            <a:r>
              <a:rPr lang="en-US" sz="1200" dirty="0">
                <a:latin typeface="Franklin Gothic Book" panose="020B0503020102020204" pitchFamily="34" charset="0"/>
                <a:cs typeface="Arial" panose="020B0604020202020204" pitchFamily="34" charset="0"/>
              </a:rPr>
              <a:t>Goodwill Industries of Houston Perks at Work is your exclusive Employee discounts platform, designed to help you save money and time. With over 30,000 offers available, you can find the perks that matter to you, from everyday purchases to larger one-off purchases. </a:t>
            </a:r>
          </a:p>
        </p:txBody>
      </p:sp>
      <p:sp>
        <p:nvSpPr>
          <p:cNvPr id="13" name="Rectangle 12">
            <a:extLst>
              <a:ext uri="{FF2B5EF4-FFF2-40B4-BE49-F238E27FC236}">
                <a16:creationId xmlns:a16="http://schemas.microsoft.com/office/drawing/2014/main" id="{76AD950B-A0B4-49C5-B413-6143F45071D5}"/>
              </a:ext>
            </a:extLst>
          </p:cNvPr>
          <p:cNvSpPr/>
          <p:nvPr/>
        </p:nvSpPr>
        <p:spPr>
          <a:xfrm>
            <a:off x="5908601" y="4226351"/>
            <a:ext cx="6049218" cy="984885"/>
          </a:xfrm>
          <a:prstGeom prst="rect">
            <a:avLst/>
          </a:prstGeom>
        </p:spPr>
        <p:txBody>
          <a:bodyPr wrap="square">
            <a:spAutoFit/>
          </a:bodyPr>
          <a:lstStyle/>
          <a:p>
            <a:r>
              <a:rPr lang="en-US" sz="1200" dirty="0">
                <a:latin typeface="Franklin Gothic Book" panose="020B0503020102020204" pitchFamily="34" charset="0"/>
                <a:cs typeface="Arial" panose="020B0604020202020204" pitchFamily="34" charset="0"/>
              </a:rPr>
              <a:t>Simply log on to:</a:t>
            </a:r>
          </a:p>
          <a:p>
            <a:pPr>
              <a:spcBef>
                <a:spcPts val="600"/>
              </a:spcBef>
              <a:spcAft>
                <a:spcPts val="600"/>
              </a:spcAft>
            </a:pPr>
            <a:r>
              <a:rPr lang="en-US" sz="2400" dirty="0">
                <a:solidFill>
                  <a:srgbClr val="F06023"/>
                </a:solidFill>
                <a:latin typeface="Franklin Gothic Book" panose="020B0503020102020204" pitchFamily="34" charset="0"/>
                <a:cs typeface="Arial" panose="020B0604020202020204" pitchFamily="34" charset="0"/>
              </a:rPr>
              <a:t>www.perksatwork.com </a:t>
            </a:r>
          </a:p>
          <a:p>
            <a:r>
              <a:rPr lang="en-US" sz="1200" dirty="0">
                <a:latin typeface="Franklin Gothic Book" panose="020B0503020102020204" pitchFamily="34" charset="0"/>
                <a:cs typeface="Arial" panose="020B0604020202020204" pitchFamily="34" charset="0"/>
              </a:rPr>
              <a:t>Click “Register for Free” and follow the instructions to activate your account.</a:t>
            </a:r>
          </a:p>
        </p:txBody>
      </p:sp>
      <p:sp>
        <p:nvSpPr>
          <p:cNvPr id="16" name="Rectangle 15">
            <a:extLst>
              <a:ext uri="{FF2B5EF4-FFF2-40B4-BE49-F238E27FC236}">
                <a16:creationId xmlns:a16="http://schemas.microsoft.com/office/drawing/2014/main" id="{27592C79-1451-4B43-9488-967A355699C9}"/>
              </a:ext>
            </a:extLst>
          </p:cNvPr>
          <p:cNvSpPr/>
          <p:nvPr/>
        </p:nvSpPr>
        <p:spPr>
          <a:xfrm>
            <a:off x="5908600" y="2583778"/>
            <a:ext cx="3017595" cy="769441"/>
          </a:xfrm>
          <a:prstGeom prst="rect">
            <a:avLst/>
          </a:prstGeom>
        </p:spPr>
        <p:txBody>
          <a:bodyPr wrap="square">
            <a:spAutoFit/>
          </a:bodyPr>
          <a:lstStyle/>
          <a:p>
            <a:pPr marL="171450" indent="-171450">
              <a:buFont typeface="Arial" panose="020B0604020202020204" pitchFamily="34" charset="0"/>
              <a:buChar char="•"/>
            </a:pPr>
            <a:r>
              <a:rPr lang="en-US" sz="1100" dirty="0">
                <a:latin typeface="Franklin Gothic Book" panose="020B0503020102020204" pitchFamily="34" charset="0"/>
                <a:cs typeface="Arial" panose="020B0604020202020204" pitchFamily="34" charset="0"/>
              </a:rPr>
              <a:t>Travel: flights, hotels, car rentals</a:t>
            </a:r>
          </a:p>
          <a:p>
            <a:pPr marL="171450" indent="-171450">
              <a:buFont typeface="Arial" panose="020B0604020202020204" pitchFamily="34" charset="0"/>
              <a:buChar char="•"/>
            </a:pPr>
            <a:r>
              <a:rPr lang="en-US" sz="1100" dirty="0">
                <a:latin typeface="Franklin Gothic Book" panose="020B0503020102020204" pitchFamily="34" charset="0"/>
                <a:cs typeface="Arial" panose="020B0604020202020204" pitchFamily="34" charset="0"/>
              </a:rPr>
              <a:t>Health &amp; Fitness</a:t>
            </a:r>
          </a:p>
          <a:p>
            <a:pPr marL="171450" indent="-171450">
              <a:buFont typeface="Arial" panose="020B0604020202020204" pitchFamily="34" charset="0"/>
              <a:buChar char="•"/>
            </a:pPr>
            <a:r>
              <a:rPr lang="en-US" sz="1100" dirty="0">
                <a:latin typeface="Franklin Gothic Book" panose="020B0503020102020204" pitchFamily="34" charset="0"/>
                <a:cs typeface="Arial" panose="020B0604020202020204" pitchFamily="34" charset="0"/>
              </a:rPr>
              <a:t>Electronics</a:t>
            </a:r>
          </a:p>
          <a:p>
            <a:pPr marL="171450" indent="-171450">
              <a:buFont typeface="Arial" panose="020B0604020202020204" pitchFamily="34" charset="0"/>
              <a:buChar char="•"/>
            </a:pPr>
            <a:r>
              <a:rPr lang="en-US" sz="1100" dirty="0">
                <a:latin typeface="Franklin Gothic Book" panose="020B0503020102020204" pitchFamily="34" charset="0"/>
                <a:cs typeface="Arial" panose="020B0604020202020204" pitchFamily="34" charset="0"/>
              </a:rPr>
              <a:t>Tickets</a:t>
            </a:r>
          </a:p>
        </p:txBody>
      </p:sp>
      <p:sp>
        <p:nvSpPr>
          <p:cNvPr id="17" name="Rectangle 16">
            <a:extLst>
              <a:ext uri="{FF2B5EF4-FFF2-40B4-BE49-F238E27FC236}">
                <a16:creationId xmlns:a16="http://schemas.microsoft.com/office/drawing/2014/main" id="{F6CF0F74-89F1-4D83-97C8-209DA478B418}"/>
              </a:ext>
            </a:extLst>
          </p:cNvPr>
          <p:cNvSpPr/>
          <p:nvPr/>
        </p:nvSpPr>
        <p:spPr>
          <a:xfrm>
            <a:off x="8805229" y="2585751"/>
            <a:ext cx="2963382" cy="769441"/>
          </a:xfrm>
          <a:prstGeom prst="rect">
            <a:avLst/>
          </a:prstGeom>
        </p:spPr>
        <p:txBody>
          <a:bodyPr wrap="square">
            <a:spAutoFit/>
          </a:bodyPr>
          <a:lstStyle/>
          <a:p>
            <a:pPr marL="171450" indent="-171450">
              <a:buFont typeface="Arial" panose="020B0604020202020204" pitchFamily="34" charset="0"/>
              <a:buChar char="•"/>
            </a:pPr>
            <a:r>
              <a:rPr lang="en-US" sz="1100" dirty="0">
                <a:latin typeface="Franklin Gothic Book" panose="020B0503020102020204" pitchFamily="34" charset="0"/>
                <a:cs typeface="Arial" panose="020B0604020202020204" pitchFamily="34" charset="0"/>
              </a:rPr>
              <a:t>Home &amp; Garden</a:t>
            </a:r>
          </a:p>
          <a:p>
            <a:pPr marL="171450" indent="-171450">
              <a:buFont typeface="Arial" panose="020B0604020202020204" pitchFamily="34" charset="0"/>
              <a:buChar char="•"/>
            </a:pPr>
            <a:r>
              <a:rPr lang="en-US" sz="1100" dirty="0">
                <a:latin typeface="Franklin Gothic Book" panose="020B0503020102020204" pitchFamily="34" charset="0"/>
                <a:cs typeface="Arial" panose="020B0604020202020204" pitchFamily="34" charset="0"/>
              </a:rPr>
              <a:t>Restaurants</a:t>
            </a:r>
          </a:p>
          <a:p>
            <a:pPr marL="171450" indent="-171450">
              <a:buFont typeface="Arial" panose="020B0604020202020204" pitchFamily="34" charset="0"/>
              <a:buChar char="•"/>
            </a:pPr>
            <a:r>
              <a:rPr lang="en-US" sz="1100" dirty="0">
                <a:latin typeface="Franklin Gothic Book" panose="020B0503020102020204" pitchFamily="34" charset="0"/>
                <a:cs typeface="Arial" panose="020B0604020202020204" pitchFamily="34" charset="0"/>
              </a:rPr>
              <a:t>Flowers &amp; Gifts</a:t>
            </a:r>
          </a:p>
          <a:p>
            <a:pPr marL="171450" indent="-171450">
              <a:buFont typeface="Arial" panose="020B0604020202020204" pitchFamily="34" charset="0"/>
              <a:buChar char="•"/>
            </a:pPr>
            <a:r>
              <a:rPr lang="en-US" sz="1100" dirty="0">
                <a:latin typeface="Franklin Gothic Book" panose="020B0503020102020204" pitchFamily="34" charset="0"/>
                <a:cs typeface="Arial" panose="020B0604020202020204" pitchFamily="34" charset="0"/>
              </a:rPr>
              <a:t>Financial Wellbeing</a:t>
            </a:r>
          </a:p>
        </p:txBody>
      </p:sp>
      <p:sp>
        <p:nvSpPr>
          <p:cNvPr id="18" name="Rectangle 17">
            <a:extLst>
              <a:ext uri="{FF2B5EF4-FFF2-40B4-BE49-F238E27FC236}">
                <a16:creationId xmlns:a16="http://schemas.microsoft.com/office/drawing/2014/main" id="{69BA932C-0BEE-4DF8-AAE5-0B5298F453F5}"/>
              </a:ext>
            </a:extLst>
          </p:cNvPr>
          <p:cNvSpPr/>
          <p:nvPr/>
        </p:nvSpPr>
        <p:spPr>
          <a:xfrm>
            <a:off x="5908601" y="3528331"/>
            <a:ext cx="6098536" cy="461665"/>
          </a:xfrm>
          <a:prstGeom prst="rect">
            <a:avLst/>
          </a:prstGeom>
        </p:spPr>
        <p:txBody>
          <a:bodyPr wrap="square">
            <a:spAutoFit/>
          </a:bodyPr>
          <a:lstStyle/>
          <a:p>
            <a:r>
              <a:rPr lang="en-US" sz="1200" dirty="0">
                <a:latin typeface="Franklin Gothic Book" panose="020B0503020102020204" pitchFamily="34" charset="0"/>
                <a:cs typeface="Arial" panose="020B0604020202020204" pitchFamily="34" charset="0"/>
              </a:rPr>
              <a:t>Goodwill Industries of Houston Perks at Work is FREE for you to join, and you can even invite family members or friends to the benefit too.</a:t>
            </a:r>
          </a:p>
        </p:txBody>
      </p:sp>
      <p:sp>
        <p:nvSpPr>
          <p:cNvPr id="35" name="Rectangle 34">
            <a:extLst>
              <a:ext uri="{FF2B5EF4-FFF2-40B4-BE49-F238E27FC236}">
                <a16:creationId xmlns:a16="http://schemas.microsoft.com/office/drawing/2014/main" id="{81595180-D463-4AFA-BA24-27C7C19C9D24}"/>
              </a:ext>
            </a:extLst>
          </p:cNvPr>
          <p:cNvSpPr/>
          <p:nvPr/>
        </p:nvSpPr>
        <p:spPr>
          <a:xfrm>
            <a:off x="5903999" y="2001019"/>
            <a:ext cx="6049218" cy="461665"/>
          </a:xfrm>
          <a:prstGeom prst="rect">
            <a:avLst/>
          </a:prstGeom>
        </p:spPr>
        <p:txBody>
          <a:bodyPr wrap="square">
            <a:spAutoFit/>
          </a:bodyPr>
          <a:lstStyle/>
          <a:p>
            <a:r>
              <a:rPr lang="en-US" sz="1200" dirty="0">
                <a:latin typeface="Franklin Gothic Book" panose="020B0503020102020204" pitchFamily="34" charset="0"/>
                <a:cs typeface="Arial" panose="020B0604020202020204" pitchFamily="34" charset="0"/>
              </a:rPr>
              <a:t>The platform uses personalization to recommend offers that may be relevant to you in these categories:</a:t>
            </a:r>
          </a:p>
        </p:txBody>
      </p:sp>
      <p:pic>
        <p:nvPicPr>
          <p:cNvPr id="36" name="Picture 2" descr="Image result for macy's logo">
            <a:extLst>
              <a:ext uri="{FF2B5EF4-FFF2-40B4-BE49-F238E27FC236}">
                <a16:creationId xmlns:a16="http://schemas.microsoft.com/office/drawing/2014/main" id="{CED15714-8A45-4908-BCDC-E205443534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8584" y="6316380"/>
            <a:ext cx="1162153" cy="29122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4" descr="Image result for samsung logo">
            <a:extLst>
              <a:ext uri="{FF2B5EF4-FFF2-40B4-BE49-F238E27FC236}">
                <a16:creationId xmlns:a16="http://schemas.microsoft.com/office/drawing/2014/main" id="{2BB398D4-2423-4A80-9A5D-A4F1064839A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9092" y="6253466"/>
            <a:ext cx="1162153" cy="362787"/>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8" descr="Image result for kate spade logo">
            <a:extLst>
              <a:ext uri="{FF2B5EF4-FFF2-40B4-BE49-F238E27FC236}">
                <a16:creationId xmlns:a16="http://schemas.microsoft.com/office/drawing/2014/main" id="{F90F3A71-B0D8-4FDC-92A9-BB44993A2FF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52765" y="5581069"/>
            <a:ext cx="1323409" cy="414746"/>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4" descr="Image result for casper logo">
            <a:extLst>
              <a:ext uri="{FF2B5EF4-FFF2-40B4-BE49-F238E27FC236}">
                <a16:creationId xmlns:a16="http://schemas.microsoft.com/office/drawing/2014/main" id="{FA684039-3EF2-405E-A786-AEFDA671AF76}"/>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t="28931" b="33821"/>
          <a:stretch/>
        </p:blipFill>
        <p:spPr bwMode="auto">
          <a:xfrm>
            <a:off x="7755525" y="5561320"/>
            <a:ext cx="1216985" cy="425875"/>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8" descr="Image result for lenovo logo">
            <a:extLst>
              <a:ext uri="{FF2B5EF4-FFF2-40B4-BE49-F238E27FC236}">
                <a16:creationId xmlns:a16="http://schemas.microsoft.com/office/drawing/2014/main" id="{B2944241-C3F8-415E-8AD2-03A98E4F6E28}"/>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25957" b="25768"/>
          <a:stretch/>
        </p:blipFill>
        <p:spPr bwMode="auto">
          <a:xfrm>
            <a:off x="9231793" y="5616350"/>
            <a:ext cx="1060002" cy="30069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mage result for apple employee purchase program">
            <a:extLst>
              <a:ext uri="{FF2B5EF4-FFF2-40B4-BE49-F238E27FC236}">
                <a16:creationId xmlns:a16="http://schemas.microsoft.com/office/drawing/2014/main" id="{DB533172-CBF0-4070-8721-4B9AC69642B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60349" y="6253465"/>
            <a:ext cx="1304660" cy="31654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la fitness logo">
            <a:extLst>
              <a:ext uri="{FF2B5EF4-FFF2-40B4-BE49-F238E27FC236}">
                <a16:creationId xmlns:a16="http://schemas.microsoft.com/office/drawing/2014/main" id="{AF85EADB-BC0F-484C-BBED-5478B35F508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547564" y="5580207"/>
            <a:ext cx="1060003" cy="33673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0CA1A8D0-A61F-4CB1-B161-A4D6DBF827AA}"/>
              </a:ext>
            </a:extLst>
          </p:cNvPr>
          <p:cNvSpPr/>
          <p:nvPr/>
        </p:nvSpPr>
        <p:spPr>
          <a:xfrm>
            <a:off x="0" y="5845614"/>
            <a:ext cx="5666577" cy="1012386"/>
          </a:xfrm>
          <a:prstGeom prst="rect">
            <a:avLst/>
          </a:prstGeom>
          <a:solidFill>
            <a:srgbClr val="F06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24175C09-FA18-4D31-A00A-83A402EAC1E0}"/>
              </a:ext>
            </a:extLst>
          </p:cNvPr>
          <p:cNvSpPr txBox="1"/>
          <p:nvPr/>
        </p:nvSpPr>
        <p:spPr>
          <a:xfrm>
            <a:off x="111419" y="6028641"/>
            <a:ext cx="2966037" cy="646331"/>
          </a:xfrm>
          <a:prstGeom prst="rect">
            <a:avLst/>
          </a:prstGeom>
          <a:noFill/>
        </p:spPr>
        <p:txBody>
          <a:bodyPr wrap="square" rtlCol="0">
            <a:spAutoFit/>
          </a:bodyPr>
          <a:lstStyle/>
          <a:p>
            <a:r>
              <a:rPr lang="en-US" sz="3600" b="1" dirty="0">
                <a:solidFill>
                  <a:schemeClr val="bg1"/>
                </a:solidFill>
                <a:latin typeface="Franklin Gothic Book" panose="020B0503020102020204" pitchFamily="34" charset="0"/>
              </a:rPr>
              <a:t>Perks at Work</a:t>
            </a:r>
          </a:p>
        </p:txBody>
      </p:sp>
      <p:sp>
        <p:nvSpPr>
          <p:cNvPr id="5" name="TextBox 4">
            <a:extLst>
              <a:ext uri="{FF2B5EF4-FFF2-40B4-BE49-F238E27FC236}">
                <a16:creationId xmlns:a16="http://schemas.microsoft.com/office/drawing/2014/main" id="{8B9931CD-AA47-4A87-9019-DEF385DF2D19}"/>
              </a:ext>
            </a:extLst>
          </p:cNvPr>
          <p:cNvSpPr txBox="1"/>
          <p:nvPr/>
        </p:nvSpPr>
        <p:spPr>
          <a:xfrm>
            <a:off x="3246106" y="6028641"/>
            <a:ext cx="2420471" cy="646331"/>
          </a:xfrm>
          <a:prstGeom prst="rect">
            <a:avLst/>
          </a:prstGeom>
          <a:noFill/>
        </p:spPr>
        <p:txBody>
          <a:bodyPr wrap="square" rtlCol="0">
            <a:spAutoFit/>
          </a:bodyPr>
          <a:lstStyle/>
          <a:p>
            <a:r>
              <a:rPr lang="en-US" dirty="0">
                <a:solidFill>
                  <a:schemeClr val="bg1"/>
                </a:solidFill>
                <a:latin typeface="Franklin Gothic Book" panose="020B0503020102020204" pitchFamily="34" charset="0"/>
              </a:rPr>
              <a:t>Looking after your financial wellbeing</a:t>
            </a:r>
            <a:endParaRPr lang="en-US" dirty="0">
              <a:latin typeface="Franklin Gothic Book" panose="020B0503020102020204" pitchFamily="34" charset="0"/>
            </a:endParaRPr>
          </a:p>
        </p:txBody>
      </p:sp>
      <p:cxnSp>
        <p:nvCxnSpPr>
          <p:cNvPr id="24" name="Straight Connector 23">
            <a:extLst>
              <a:ext uri="{FF2B5EF4-FFF2-40B4-BE49-F238E27FC236}">
                <a16:creationId xmlns:a16="http://schemas.microsoft.com/office/drawing/2014/main" id="{28B52898-CAF9-4CD1-9115-B80B096FC71E}"/>
              </a:ext>
            </a:extLst>
          </p:cNvPr>
          <p:cNvCxnSpPr>
            <a:cxnSpLocks/>
          </p:cNvCxnSpPr>
          <p:nvPr/>
        </p:nvCxnSpPr>
        <p:spPr>
          <a:xfrm>
            <a:off x="5903999" y="4142417"/>
            <a:ext cx="6049218" cy="0"/>
          </a:xfrm>
          <a:prstGeom prst="line">
            <a:avLst/>
          </a:prstGeom>
          <a:ln w="28575">
            <a:solidFill>
              <a:srgbClr val="F06023"/>
            </a:solidFill>
          </a:ln>
        </p:spPr>
        <p:style>
          <a:lnRef idx="1">
            <a:schemeClr val="accent3"/>
          </a:lnRef>
          <a:fillRef idx="0">
            <a:schemeClr val="accent3"/>
          </a:fillRef>
          <a:effectRef idx="0">
            <a:schemeClr val="accent3"/>
          </a:effectRef>
          <a:fontRef idx="minor">
            <a:schemeClr val="tx1"/>
          </a:fontRef>
        </p:style>
      </p:cxnSp>
      <p:cxnSp>
        <p:nvCxnSpPr>
          <p:cNvPr id="25" name="Straight Connector 24">
            <a:extLst>
              <a:ext uri="{FF2B5EF4-FFF2-40B4-BE49-F238E27FC236}">
                <a16:creationId xmlns:a16="http://schemas.microsoft.com/office/drawing/2014/main" id="{EDCF430D-45D5-422D-8AD4-4B363A7E1828}"/>
              </a:ext>
            </a:extLst>
          </p:cNvPr>
          <p:cNvCxnSpPr>
            <a:cxnSpLocks/>
          </p:cNvCxnSpPr>
          <p:nvPr/>
        </p:nvCxnSpPr>
        <p:spPr>
          <a:xfrm>
            <a:off x="5903999" y="5333442"/>
            <a:ext cx="6049218" cy="0"/>
          </a:xfrm>
          <a:prstGeom prst="line">
            <a:avLst/>
          </a:prstGeom>
          <a:ln w="28575">
            <a:solidFill>
              <a:srgbClr val="F06023"/>
            </a:solidFill>
          </a:ln>
        </p:spPr>
        <p:style>
          <a:lnRef idx="1">
            <a:schemeClr val="accent3"/>
          </a:lnRef>
          <a:fillRef idx="0">
            <a:schemeClr val="accent3"/>
          </a:fillRef>
          <a:effectRef idx="0">
            <a:schemeClr val="accent3"/>
          </a:effectRef>
          <a:fontRef idx="minor">
            <a:schemeClr val="tx1"/>
          </a:fontRef>
        </p:style>
      </p:cxnSp>
      <p:pic>
        <p:nvPicPr>
          <p:cNvPr id="26" name="Picture 25">
            <a:extLst>
              <a:ext uri="{FF2B5EF4-FFF2-40B4-BE49-F238E27FC236}">
                <a16:creationId xmlns:a16="http://schemas.microsoft.com/office/drawing/2014/main" id="{3140EE24-B566-4722-9749-D0F21E499CD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011490" y="174637"/>
            <a:ext cx="1941727" cy="582518"/>
          </a:xfrm>
          <a:prstGeom prst="rect">
            <a:avLst/>
          </a:prstGeom>
        </p:spPr>
      </p:pic>
    </p:spTree>
    <p:extLst>
      <p:ext uri="{BB962C8B-B14F-4D97-AF65-F5344CB8AC3E}">
        <p14:creationId xmlns:p14="http://schemas.microsoft.com/office/powerpoint/2010/main" val="1976623970"/>
      </p:ext>
    </p:extLst>
  </p:cSld>
  <p:clrMapOvr>
    <a:masterClrMapping/>
  </p:clrMapOvr>
</p:sld>
</file>

<file path=ppt/theme/theme1.xml><?xml version="1.0" encoding="utf-8"?>
<a:theme xmlns:a="http://schemas.openxmlformats.org/drawingml/2006/main" name="Master">
  <a:themeElements>
    <a:clrScheme name="Custom 2">
      <a:dk1>
        <a:srgbClr val="231F20"/>
      </a:dk1>
      <a:lt1>
        <a:sysClr val="window" lastClr="FFFFFF"/>
      </a:lt1>
      <a:dk2>
        <a:srgbClr val="6D6E70"/>
      </a:dk2>
      <a:lt2>
        <a:srgbClr val="F3F3F3"/>
      </a:lt2>
      <a:accent1>
        <a:srgbClr val="01ACD6"/>
      </a:accent1>
      <a:accent2>
        <a:srgbClr val="71C056"/>
      </a:accent2>
      <a:accent3>
        <a:srgbClr val="F9CC3D"/>
      </a:accent3>
      <a:accent4>
        <a:srgbClr val="A8A9AC"/>
      </a:accent4>
      <a:accent5>
        <a:srgbClr val="383950"/>
      </a:accent5>
      <a:accent6>
        <a:srgbClr val="F16227"/>
      </a:accent6>
      <a:hlink>
        <a:srgbClr val="01ACD6"/>
      </a:hlink>
      <a:folHlink>
        <a:srgbClr val="904AA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A2C2682-0F7C-41F0-91C5-9ABB8A6CE804}" vid="{5BC023C7-6F04-4822-B15C-5F94ADFE8A36}"/>
    </a:ext>
  </a:extLst>
</a:theme>
</file>

<file path=ppt/theme/theme2.xml><?xml version="1.0" encoding="utf-8"?>
<a:theme xmlns:a="http://schemas.openxmlformats.org/drawingml/2006/main" name="Dark - Mas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A2C2682-0F7C-41F0-91C5-9ABB8A6CE804}" vid="{B52D6A67-4355-4F57-99A1-BF1B299370C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bf13c25b-0532-4073-81e2-553020b17007">
      <UserInfo>
        <DisplayName>James Pellizzi</DisplayName>
        <AccountId>10</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3387E98FEE0EB4B99B66296B4E69034" ma:contentTypeVersion="3" ma:contentTypeDescription="Create a new document." ma:contentTypeScope="" ma:versionID="8d5d73ea191c680f2364c06fca9c55fc">
  <xsd:schema xmlns:xsd="http://www.w3.org/2001/XMLSchema" xmlns:xs="http://www.w3.org/2001/XMLSchema" xmlns:p="http://schemas.microsoft.com/office/2006/metadata/properties" xmlns:ns3="bf13c25b-0532-4073-81e2-553020b17007" targetNamespace="http://schemas.microsoft.com/office/2006/metadata/properties" ma:root="true" ma:fieldsID="712fe2ee2db79a14e0363659aad24790" ns3:_="">
    <xsd:import namespace="bf13c25b-0532-4073-81e2-553020b17007"/>
    <xsd:element name="properties">
      <xsd:complexType>
        <xsd:sequence>
          <xsd:element name="documentManagement">
            <xsd:complexType>
              <xsd:all>
                <xsd:element ref="ns3:SharedWithUsers" minOccurs="0"/>
                <xsd:element ref="ns3:SharedWithDetails" minOccurs="0"/>
                <xsd:element ref="ns3: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13c25b-0532-4073-81e2-553020b1700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ED164D-96BB-445B-8803-E5EA2F1F557B}">
  <ds:schemaRefs>
    <ds:schemaRef ds:uri="http://purl.org/dc/elements/1.1/"/>
    <ds:schemaRef ds:uri="http://schemas.microsoft.com/office/2006/metadata/properties"/>
    <ds:schemaRef ds:uri="http://schemas.microsoft.com/office/2006/documentManagement/types"/>
    <ds:schemaRef ds:uri="bf13c25b-0532-4073-81e2-553020b17007"/>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16225830-A70C-45A3-B301-ACC4533550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13c25b-0532-4073-81e2-553020b170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904A1FD-83F4-4204-863E-8C50D30FC2F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Next Jump PowerPoint Template</Template>
  <TotalTime>26038</TotalTime>
  <Words>157</Words>
  <Application>Microsoft Office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vt:i4>
      </vt:variant>
    </vt:vector>
  </HeadingPairs>
  <TitlesOfParts>
    <vt:vector size="10" baseType="lpstr">
      <vt:lpstr>Arial</vt:lpstr>
      <vt:lpstr>Calibri</vt:lpstr>
      <vt:lpstr>Franklin Gothic Book</vt:lpstr>
      <vt:lpstr>Franklin Gothic Medium</vt:lpstr>
      <vt:lpstr>Futura PT Heavy</vt:lpstr>
      <vt:lpstr>Georgia</vt:lpstr>
      <vt:lpstr>Montserrat</vt:lpstr>
      <vt:lpstr>Master</vt:lpstr>
      <vt:lpstr>Dark - Master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James Burgess</dc:creator>
  <cp:lastModifiedBy>Shamara Kallie (Benefits and HCM Administrator)</cp:lastModifiedBy>
  <cp:revision>495</cp:revision>
  <cp:lastPrinted>2017-02-02T11:29:52Z</cp:lastPrinted>
  <dcterms:created xsi:type="dcterms:W3CDTF">2017-02-15T09:40:26Z</dcterms:created>
  <dcterms:modified xsi:type="dcterms:W3CDTF">2020-03-26T18:30:21Z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0x01010043387E98FEE0EB4B99B66296B4E69034</vt:lpwstr>
  </property>
</Properties>
</file>